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5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0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2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297C-2566-4D0C-866D-EC062743FC4D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5F7-9CBC-4DFA-8871-12ACC09F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152400"/>
            <a:ext cx="4343401" cy="2634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355272"/>
            <a:ext cx="9070099" cy="294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69" y="3827335"/>
            <a:ext cx="2316289" cy="21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8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1827" y="4114800"/>
            <a:ext cx="35365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L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ION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37444" y="4114800"/>
            <a:ext cx="39453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B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EAR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6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4465" y="4114800"/>
            <a:ext cx="62712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M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ONKEY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1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3647" y="4114800"/>
            <a:ext cx="7572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E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LEPHANT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1272" y="4114800"/>
            <a:ext cx="33776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C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OW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1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13349" y="4114800"/>
            <a:ext cx="31935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D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OG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58324" y="4114800"/>
            <a:ext cx="29035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C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A</a:t>
            </a:r>
            <a:r>
              <a:rPr lang="en-US" sz="96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T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20324" y="4114800"/>
            <a:ext cx="25795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P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I</a:t>
            </a:r>
            <a:r>
              <a:rPr lang="en-US" sz="96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G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34852" y="4114800"/>
            <a:ext cx="4150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D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UCK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3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3683" y="4114800"/>
            <a:ext cx="49728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H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ORSE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4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09955" y="4114800"/>
            <a:ext cx="34002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F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ISH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4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0" y="4191000"/>
            <a:ext cx="9144000" cy="2663952"/>
          </a:xfrm>
          <a:prstGeom prst="trapezoid">
            <a:avLst>
              <a:gd name="adj" fmla="val 495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75" y1="11250" x2="11875" y2="11250"/>
                        <a14:foregroundMark x1="11406" y1="12083" x2="10313" y2="89583"/>
                        <a14:foregroundMark x1="9531" y1="14792" x2="9531" y2="14792"/>
                        <a14:foregroundMark x1="9531" y1="14792" x2="9844" y2="86667"/>
                        <a14:foregroundMark x1="11875" y1="11042" x2="86094" y2="8958"/>
                        <a14:foregroundMark x1="49219" y1="9792" x2="13125" y2="9167"/>
                        <a14:foregroundMark x1="90625" y1="13958" x2="90625" y2="13958"/>
                        <a14:foregroundMark x1="90625" y1="14167" x2="90781" y2="84583"/>
                        <a14:foregroundMark x1="88125" y1="89792" x2="88125" y2="89792"/>
                        <a14:foregroundMark x1="88281" y1="90208" x2="14688" y2="9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447800"/>
            <a:ext cx="5562600" cy="3962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9709" y="4114800"/>
            <a:ext cx="49607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S</a:t>
            </a:r>
            <a:r>
              <a:rPr lang="en-US" sz="9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78000"/>
                    </a:prstClr>
                  </a:outerShdw>
                </a:effectLst>
                <a:latin typeface="Arial Black" pitchFamily="34" charset="0"/>
              </a:rPr>
              <a:t>NAKE</a:t>
            </a:r>
            <a:endParaRPr lang="en-US" sz="96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78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007620" cy="185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6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4</cp:revision>
  <dcterms:created xsi:type="dcterms:W3CDTF">2013-08-06T05:10:47Z</dcterms:created>
  <dcterms:modified xsi:type="dcterms:W3CDTF">2013-08-06T05:37:25Z</dcterms:modified>
</cp:coreProperties>
</file>