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718C-63DD-48BE-BDFC-E44FB1BAF53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F084-9936-4C56-84CD-CE66FE70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7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718C-63DD-48BE-BDFC-E44FB1BAF53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F084-9936-4C56-84CD-CE66FE70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718C-63DD-48BE-BDFC-E44FB1BAF53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F084-9936-4C56-84CD-CE66FE70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0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718C-63DD-48BE-BDFC-E44FB1BAF53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F084-9936-4C56-84CD-CE66FE70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5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718C-63DD-48BE-BDFC-E44FB1BAF53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F084-9936-4C56-84CD-CE66FE70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4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718C-63DD-48BE-BDFC-E44FB1BAF53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F084-9936-4C56-84CD-CE66FE70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3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718C-63DD-48BE-BDFC-E44FB1BAF53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F084-9936-4C56-84CD-CE66FE70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7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718C-63DD-48BE-BDFC-E44FB1BAF53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F084-9936-4C56-84CD-CE66FE70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4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718C-63DD-48BE-BDFC-E44FB1BAF53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F084-9936-4C56-84CD-CE66FE70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5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718C-63DD-48BE-BDFC-E44FB1BAF53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F084-9936-4C56-84CD-CE66FE70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3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718C-63DD-48BE-BDFC-E44FB1BAF53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F084-9936-4C56-84CD-CE66FE70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7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F718C-63DD-48BE-BDFC-E44FB1BAF53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F084-9936-4C56-84CD-CE66FE70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gif"/><Relationship Id="rId7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ke\Desktop\Picture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ke\Desktop\137993868441339 (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80" y="3650456"/>
            <a:ext cx="2319338" cy="23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ike\Desktop\137993868441339 (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77118"/>
            <a:ext cx="2319338" cy="23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75259" y="913402"/>
            <a:ext cx="150019" cy="493484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2561183"/>
            <a:ext cx="150019" cy="493484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55397" y="2561183"/>
            <a:ext cx="150019" cy="493484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nut 8"/>
          <p:cNvSpPr/>
          <p:nvPr/>
        </p:nvSpPr>
        <p:spPr>
          <a:xfrm>
            <a:off x="840582" y="705941"/>
            <a:ext cx="2619375" cy="2661692"/>
          </a:xfrm>
          <a:prstGeom prst="donut">
            <a:avLst>
              <a:gd name="adj" fmla="val 10417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7" name="Picture 3" descr="C:\Users\Mike\Desktop\Picture16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4" y="358261"/>
            <a:ext cx="3700463" cy="38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916340" y="5435872"/>
            <a:ext cx="150018" cy="497635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16338" y="3676415"/>
            <a:ext cx="150019" cy="599508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nut 5"/>
          <p:cNvSpPr/>
          <p:nvPr/>
        </p:nvSpPr>
        <p:spPr>
          <a:xfrm>
            <a:off x="5681662" y="3479279"/>
            <a:ext cx="2619375" cy="2661692"/>
          </a:xfrm>
          <a:prstGeom prst="donut">
            <a:avLst>
              <a:gd name="adj" fmla="val 10417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8" name="Picture 4" descr="C:\Users\Mike\Desktop\Picture17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57" y="3196456"/>
            <a:ext cx="3657600" cy="39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114800" y="705941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14800" y="5227489"/>
            <a:ext cx="914400" cy="914400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64060" y="5402312"/>
            <a:ext cx="615879" cy="564754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64060" y="880880"/>
            <a:ext cx="615879" cy="564754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048000" y="0"/>
            <a:ext cx="0" cy="6934200"/>
          </a:xfrm>
          <a:prstGeom prst="line">
            <a:avLst/>
          </a:prstGeom>
          <a:ln w="101600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metal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19800" y="-114300"/>
            <a:ext cx="0" cy="7162800"/>
          </a:xfrm>
          <a:prstGeom prst="line">
            <a:avLst/>
          </a:prstGeom>
          <a:ln w="101600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metal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381000" y="2272145"/>
            <a:ext cx="9525000" cy="0"/>
          </a:xfrm>
          <a:prstGeom prst="line">
            <a:avLst/>
          </a:prstGeom>
          <a:ln w="101600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metal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76200" y="4495800"/>
            <a:ext cx="9525000" cy="0"/>
          </a:xfrm>
          <a:prstGeom prst="line">
            <a:avLst/>
          </a:prstGeom>
          <a:ln w="101600"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metal">
            <a:bevelT w="16510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Mike\Desktop\137993868441339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2" y="1163782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Mike\Desktop\137993868441339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6388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Mike\Desktop\137993868441339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43" y="56388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Mike\Desktop\137993868441339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3" y="56769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Mike\Desktop\137993868441339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1" y="33528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Mike\Desktop\137993868441339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79" y="33909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Mike\Desktop\137993868441339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3528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Mike\Desktop\137993868441339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44" y="11811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Mike\Desktop\137993868441339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1430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Donut 32"/>
          <p:cNvSpPr/>
          <p:nvPr/>
        </p:nvSpPr>
        <p:spPr>
          <a:xfrm>
            <a:off x="1047751" y="1125682"/>
            <a:ext cx="914400" cy="914400"/>
          </a:xfrm>
          <a:prstGeom prst="donut">
            <a:avLst>
              <a:gd name="adj" fmla="val 10417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Donut 43"/>
          <p:cNvSpPr/>
          <p:nvPr/>
        </p:nvSpPr>
        <p:spPr>
          <a:xfrm>
            <a:off x="4062844" y="1143000"/>
            <a:ext cx="914400" cy="914400"/>
          </a:xfrm>
          <a:prstGeom prst="donut">
            <a:avLst>
              <a:gd name="adj" fmla="val 10417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Donut 44"/>
          <p:cNvSpPr/>
          <p:nvPr/>
        </p:nvSpPr>
        <p:spPr>
          <a:xfrm>
            <a:off x="7105650" y="1104900"/>
            <a:ext cx="914400" cy="914400"/>
          </a:xfrm>
          <a:prstGeom prst="donut">
            <a:avLst>
              <a:gd name="adj" fmla="val 10417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Donut 45"/>
          <p:cNvSpPr/>
          <p:nvPr/>
        </p:nvSpPr>
        <p:spPr>
          <a:xfrm>
            <a:off x="1047753" y="3314700"/>
            <a:ext cx="914400" cy="914400"/>
          </a:xfrm>
          <a:prstGeom prst="donut">
            <a:avLst>
              <a:gd name="adj" fmla="val 10417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Donut 46"/>
          <p:cNvSpPr/>
          <p:nvPr/>
        </p:nvSpPr>
        <p:spPr>
          <a:xfrm>
            <a:off x="4078429" y="3352800"/>
            <a:ext cx="914400" cy="914400"/>
          </a:xfrm>
          <a:prstGeom prst="donut">
            <a:avLst>
              <a:gd name="adj" fmla="val 10417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Donut 47"/>
          <p:cNvSpPr/>
          <p:nvPr/>
        </p:nvSpPr>
        <p:spPr>
          <a:xfrm>
            <a:off x="7105650" y="3314700"/>
            <a:ext cx="914400" cy="914400"/>
          </a:xfrm>
          <a:prstGeom prst="donut">
            <a:avLst>
              <a:gd name="adj" fmla="val 10417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Donut 48"/>
          <p:cNvSpPr/>
          <p:nvPr/>
        </p:nvSpPr>
        <p:spPr>
          <a:xfrm>
            <a:off x="1047755" y="5638800"/>
            <a:ext cx="914400" cy="914400"/>
          </a:xfrm>
          <a:prstGeom prst="donut">
            <a:avLst>
              <a:gd name="adj" fmla="val 10417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Donut 49"/>
          <p:cNvSpPr/>
          <p:nvPr/>
        </p:nvSpPr>
        <p:spPr>
          <a:xfrm>
            <a:off x="4062843" y="5600700"/>
            <a:ext cx="914400" cy="914400"/>
          </a:xfrm>
          <a:prstGeom prst="donut">
            <a:avLst>
              <a:gd name="adj" fmla="val 10417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Donut 50"/>
          <p:cNvSpPr/>
          <p:nvPr/>
        </p:nvSpPr>
        <p:spPr>
          <a:xfrm>
            <a:off x="7105650" y="5600700"/>
            <a:ext cx="914400" cy="914400"/>
          </a:xfrm>
          <a:prstGeom prst="donut">
            <a:avLst>
              <a:gd name="adj" fmla="val 10417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507" y="202623"/>
            <a:ext cx="2486888" cy="7239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76600" y="202623"/>
            <a:ext cx="2486888" cy="7239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319406" y="202623"/>
            <a:ext cx="2486888" cy="7239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1509" y="2514600"/>
            <a:ext cx="2486888" cy="7239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276600" y="2514600"/>
            <a:ext cx="2486888" cy="7239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19406" y="2514600"/>
            <a:ext cx="2486888" cy="7239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61507" y="4724400"/>
            <a:ext cx="2486888" cy="7239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276600" y="4724400"/>
            <a:ext cx="2486888" cy="7239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19406" y="4724400"/>
            <a:ext cx="2486888" cy="7239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176897" y="1342479"/>
            <a:ext cx="571500" cy="515441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26875" y="1342479"/>
            <a:ext cx="571500" cy="515441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6875" y="3514179"/>
            <a:ext cx="571500" cy="515441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76897" y="3514178"/>
            <a:ext cx="571500" cy="515441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26875" y="5800179"/>
            <a:ext cx="571500" cy="515441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176897" y="5807105"/>
            <a:ext cx="571500" cy="515441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76600" y="1342479"/>
            <a:ext cx="571500" cy="515441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191988" y="1342479"/>
            <a:ext cx="571500" cy="515441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276600" y="5838279"/>
            <a:ext cx="571500" cy="515441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91988" y="5838279"/>
            <a:ext cx="571500" cy="515441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305551" y="1342479"/>
            <a:ext cx="571500" cy="515441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234794" y="1325161"/>
            <a:ext cx="571500" cy="515441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305551" y="3552279"/>
            <a:ext cx="571500" cy="515441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234794" y="3552279"/>
            <a:ext cx="571500" cy="515441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305551" y="5838278"/>
            <a:ext cx="571500" cy="515441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234794" y="5838279"/>
            <a:ext cx="571500" cy="515441"/>
          </a:xfrm>
          <a:prstGeom prst="ellipse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762152" y="1042784"/>
            <a:ext cx="307939" cy="28237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977244" y="1060102"/>
            <a:ext cx="307939" cy="28237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762152" y="3297382"/>
            <a:ext cx="307939" cy="28237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977244" y="3314700"/>
            <a:ext cx="307939" cy="28237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762152" y="5538584"/>
            <a:ext cx="307939" cy="28237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977244" y="5555902"/>
            <a:ext cx="307939" cy="28237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804958" y="1042784"/>
            <a:ext cx="307939" cy="28237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020050" y="1060102"/>
            <a:ext cx="307939" cy="28237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6804957" y="3297382"/>
            <a:ext cx="307939" cy="28237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020049" y="3314700"/>
            <a:ext cx="307939" cy="28237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804956" y="5538584"/>
            <a:ext cx="307939" cy="28237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020048" y="5555902"/>
            <a:ext cx="307939" cy="28237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47063" y="1042784"/>
            <a:ext cx="307939" cy="28237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962155" y="1060102"/>
            <a:ext cx="307939" cy="28237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47059" y="3280064"/>
            <a:ext cx="307939" cy="28237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962151" y="3297382"/>
            <a:ext cx="307939" cy="28237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47058" y="5534528"/>
            <a:ext cx="307939" cy="28237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962150" y="5551846"/>
            <a:ext cx="307939" cy="282377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3276600" y="3579759"/>
            <a:ext cx="639521" cy="628559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hlinkClick r:id="rId3" action="ppaction://hlinksldjump"/>
          </p:cNvPr>
          <p:cNvSpPr/>
          <p:nvPr/>
        </p:nvSpPr>
        <p:spPr>
          <a:xfrm>
            <a:off x="5157977" y="3579759"/>
            <a:ext cx="639521" cy="628559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139423" y="598062"/>
            <a:ext cx="938023" cy="914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4291824" y="740983"/>
            <a:ext cx="639521" cy="628559"/>
          </a:xfrm>
          <a:prstGeom prst="ellipse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ike\Desktop\137993868441339 (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83" y="2286000"/>
            <a:ext cx="3618806" cy="361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nut 7"/>
          <p:cNvSpPr/>
          <p:nvPr/>
        </p:nvSpPr>
        <p:spPr>
          <a:xfrm>
            <a:off x="2621781" y="2182378"/>
            <a:ext cx="3832409" cy="3826049"/>
          </a:xfrm>
          <a:prstGeom prst="donut">
            <a:avLst>
              <a:gd name="adj" fmla="val 10417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2838976" y="2367191"/>
            <a:ext cx="3398019" cy="3456421"/>
          </a:xfrm>
          <a:prstGeom prst="donut">
            <a:avLst>
              <a:gd name="adj" fmla="val 10417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3010429" y="2595792"/>
            <a:ext cx="2999695" cy="2999221"/>
          </a:xfrm>
          <a:prstGeom prst="donut">
            <a:avLst>
              <a:gd name="adj" fmla="val 10417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5" name="Picture 3" descr="C:\Users\Mike\Desktop\137993868441339 (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75400"/>
            <a:ext cx="1783581" cy="178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nut 11"/>
          <p:cNvSpPr/>
          <p:nvPr/>
        </p:nvSpPr>
        <p:spPr>
          <a:xfrm>
            <a:off x="445107" y="1309200"/>
            <a:ext cx="2112565" cy="2115981"/>
          </a:xfrm>
          <a:prstGeom prst="donut">
            <a:avLst>
              <a:gd name="adj" fmla="val 14871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609600" y="1492800"/>
            <a:ext cx="1795674" cy="1748781"/>
          </a:xfrm>
          <a:prstGeom prst="donut">
            <a:avLst>
              <a:gd name="adj" fmla="val 14871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6" name="Picture 4" descr="C:\Users\Mike\Desktop\137993868441339 (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1100931"/>
            <a:ext cx="998538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Mike\Desktop\137993868441339 (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9" y="4641029"/>
            <a:ext cx="1783581" cy="178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onut 15"/>
          <p:cNvSpPr/>
          <p:nvPr/>
        </p:nvSpPr>
        <p:spPr>
          <a:xfrm>
            <a:off x="471936" y="4474829"/>
            <a:ext cx="2112565" cy="2115981"/>
          </a:xfrm>
          <a:prstGeom prst="donut">
            <a:avLst>
              <a:gd name="adj" fmla="val 14871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636429" y="4658429"/>
            <a:ext cx="1795674" cy="1748781"/>
          </a:xfrm>
          <a:prstGeom prst="donut">
            <a:avLst>
              <a:gd name="adj" fmla="val 14871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3" descr="C:\Users\Mike\Desktop\137993868441339 (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416" y="4720622"/>
            <a:ext cx="1783581" cy="178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onut 18"/>
          <p:cNvSpPr/>
          <p:nvPr/>
        </p:nvSpPr>
        <p:spPr>
          <a:xfrm>
            <a:off x="6562923" y="4554422"/>
            <a:ext cx="2112565" cy="2115981"/>
          </a:xfrm>
          <a:prstGeom prst="donut">
            <a:avLst>
              <a:gd name="adj" fmla="val 14871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6727416" y="4738022"/>
            <a:ext cx="1795674" cy="1748781"/>
          </a:xfrm>
          <a:prstGeom prst="donut">
            <a:avLst>
              <a:gd name="adj" fmla="val 14871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346" y="1014946"/>
            <a:ext cx="1199717" cy="116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5" y="1112828"/>
            <a:ext cx="998538" cy="97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Mike\Desktop\Picture2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28" y="1906816"/>
            <a:ext cx="701675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Mike\Desktop\Picture2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28" y="5072444"/>
            <a:ext cx="701675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Mike\Desktop\Picture2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15" y="5152037"/>
            <a:ext cx="701675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ike\Desktop\Picture2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922" y="1307306"/>
            <a:ext cx="474662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Mike\Desktop\Picture2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001" y="3373088"/>
            <a:ext cx="590550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 rot="5400000">
            <a:off x="1134806" y="3881748"/>
            <a:ext cx="786823" cy="18323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 rot="5400000">
            <a:off x="1400072" y="3881748"/>
            <a:ext cx="786823" cy="18323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5400000">
            <a:off x="881635" y="3881748"/>
            <a:ext cx="786823" cy="18323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5400000">
            <a:off x="6616634" y="3272594"/>
            <a:ext cx="2005131" cy="18323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 rot="5400000">
            <a:off x="6951638" y="3291609"/>
            <a:ext cx="2005131" cy="18323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 rot="5400000">
            <a:off x="6271849" y="3291609"/>
            <a:ext cx="2005131" cy="18323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1" name="Picture 9" descr="C:\Users\Mike\Desktop\Picture2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32660"/>
            <a:ext cx="3873037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34"/>
          <p:cNvSpPr/>
          <p:nvPr/>
        </p:nvSpPr>
        <p:spPr>
          <a:xfrm rot="5400000">
            <a:off x="7282892" y="454205"/>
            <a:ext cx="737154" cy="18323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 rot="5400000">
            <a:off x="7585626" y="454206"/>
            <a:ext cx="737154" cy="18323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 rot="5400000">
            <a:off x="6997456" y="454205"/>
            <a:ext cx="737154" cy="18323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 rot="5400000">
            <a:off x="1134806" y="649363"/>
            <a:ext cx="786823" cy="18323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 rot="5400000">
            <a:off x="1400072" y="649363"/>
            <a:ext cx="786823" cy="18323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 rot="5400000">
            <a:off x="881635" y="649363"/>
            <a:ext cx="786823" cy="18323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90600" y="2667000"/>
            <a:ext cx="3048000" cy="3200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734290"/>
            <a:ext cx="3048000" cy="13993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762000" y="533400"/>
            <a:ext cx="3505200" cy="1752600"/>
          </a:xfrm>
          <a:prstGeom prst="frame">
            <a:avLst>
              <a:gd name="adj1" fmla="val 18372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3357" y="734290"/>
            <a:ext cx="3048000" cy="13993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4890957" y="533400"/>
            <a:ext cx="3505200" cy="1752600"/>
          </a:xfrm>
          <a:prstGeom prst="frame">
            <a:avLst>
              <a:gd name="adj1" fmla="val 18372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762000" y="2438400"/>
            <a:ext cx="3505200" cy="3657600"/>
          </a:xfrm>
          <a:prstGeom prst="frame">
            <a:avLst>
              <a:gd name="adj1" fmla="val 10467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C:\Users\Mike\Desktop\137993868441339 (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963740"/>
            <a:ext cx="2705100" cy="8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ke\Desktop\137993868441339 (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57" y="963740"/>
            <a:ext cx="2933700" cy="94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5-Point Star 12"/>
          <p:cNvSpPr/>
          <p:nvPr/>
        </p:nvSpPr>
        <p:spPr>
          <a:xfrm>
            <a:off x="1409700" y="2895600"/>
            <a:ext cx="609600" cy="6096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216727" y="2895600"/>
            <a:ext cx="609600" cy="6096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048000" y="2895600"/>
            <a:ext cx="609600" cy="6096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414895" y="3657600"/>
            <a:ext cx="609600" cy="6096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2216727" y="3657600"/>
            <a:ext cx="609600" cy="6096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3048000" y="3657600"/>
            <a:ext cx="609600" cy="6096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414895" y="4343400"/>
            <a:ext cx="609600" cy="6096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2216727" y="4343400"/>
            <a:ext cx="609600" cy="6096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3048000" y="4343400"/>
            <a:ext cx="609600" cy="6096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95450" y="2095500"/>
            <a:ext cx="1600200" cy="5715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414895" y="5070764"/>
            <a:ext cx="609600" cy="6096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2216727" y="5070764"/>
            <a:ext cx="609600" cy="6096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3048000" y="5070764"/>
            <a:ext cx="609600" cy="6096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19557" y="2667000"/>
            <a:ext cx="3048000" cy="3200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ame 28"/>
          <p:cNvSpPr/>
          <p:nvPr/>
        </p:nvSpPr>
        <p:spPr>
          <a:xfrm>
            <a:off x="4890957" y="2438400"/>
            <a:ext cx="3505200" cy="3657600"/>
          </a:xfrm>
          <a:prstGeom prst="frame">
            <a:avLst>
              <a:gd name="adj1" fmla="val 10467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5538657" y="2895600"/>
            <a:ext cx="609600" cy="6096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345684" y="2895600"/>
            <a:ext cx="609600" cy="6096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7176957" y="2895600"/>
            <a:ext cx="609600" cy="6096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543852" y="3657600"/>
            <a:ext cx="609600" cy="6096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6345684" y="3657600"/>
            <a:ext cx="609600" cy="6096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7176957" y="3657600"/>
            <a:ext cx="609600" cy="6096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5543852" y="4343400"/>
            <a:ext cx="609600" cy="6096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6345684" y="4343400"/>
            <a:ext cx="609600" cy="6096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7176957" y="4343400"/>
            <a:ext cx="609600" cy="6096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824407" y="2095500"/>
            <a:ext cx="1600200" cy="571500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5543852" y="5070764"/>
            <a:ext cx="609600" cy="6096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6345684" y="5070764"/>
            <a:ext cx="609600" cy="6096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7176957" y="5070764"/>
            <a:ext cx="609600" cy="609600"/>
          </a:xfrm>
          <a:prstGeom prst="star5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:\Users\Mike\Desktop\137993868441339 (4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"/>
            <a:ext cx="34666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ame 23"/>
          <p:cNvSpPr/>
          <p:nvPr/>
        </p:nvSpPr>
        <p:spPr>
          <a:xfrm>
            <a:off x="4419600" y="533400"/>
            <a:ext cx="346660" cy="5562600"/>
          </a:xfrm>
          <a:prstGeom prst="frame">
            <a:avLst>
              <a:gd name="adj1" fmla="val 31744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>
            <a:hlinkClick r:id="rId5" action="ppaction://hlinksldjump"/>
          </p:cNvPr>
          <p:cNvSpPr/>
          <p:nvPr/>
        </p:nvSpPr>
        <p:spPr>
          <a:xfrm>
            <a:off x="1094507" y="2095501"/>
            <a:ext cx="509155" cy="571500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hlinkClick r:id="rId5" action="ppaction://hlinksldjump"/>
          </p:cNvPr>
          <p:cNvSpPr/>
          <p:nvPr/>
        </p:nvSpPr>
        <p:spPr>
          <a:xfrm>
            <a:off x="3403022" y="2095501"/>
            <a:ext cx="509155" cy="571500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hlinkClick r:id="rId5" action="ppaction://hlinksldjump"/>
          </p:cNvPr>
          <p:cNvSpPr/>
          <p:nvPr/>
        </p:nvSpPr>
        <p:spPr>
          <a:xfrm>
            <a:off x="5196058" y="2095500"/>
            <a:ext cx="509155" cy="571500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hlinkClick r:id="rId5" action="ppaction://hlinksldjump"/>
          </p:cNvPr>
          <p:cNvSpPr/>
          <p:nvPr/>
        </p:nvSpPr>
        <p:spPr>
          <a:xfrm>
            <a:off x="7531979" y="2095500"/>
            <a:ext cx="509155" cy="571500"/>
          </a:xfrm>
          <a:prstGeom prst="rect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ike\Desktop\Picture2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7" y="5843588"/>
            <a:ext cx="822325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Mike\Desktop\Picture2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94" y="5843588"/>
            <a:ext cx="822325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7" dur="3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3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1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3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9" dur="3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3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3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3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7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3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1" dur="3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3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5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3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9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3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Mike</cp:lastModifiedBy>
  <cp:revision>16</cp:revision>
  <dcterms:created xsi:type="dcterms:W3CDTF">2013-09-23T11:03:58Z</dcterms:created>
  <dcterms:modified xsi:type="dcterms:W3CDTF">2013-09-23T19:45:15Z</dcterms:modified>
</cp:coreProperties>
</file>