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0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4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5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8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9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9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BBF6-C449-4868-BF99-5AD2FA8FF218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512FF-EB97-416C-B928-9E2076956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ke\Desktop\game design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23" y="4267200"/>
            <a:ext cx="7875588" cy="231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ke\Desktop\There are number fi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74945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149417" y="345830"/>
            <a:ext cx="2971800" cy="2467708"/>
          </a:xfrm>
          <a:prstGeom prst="star5">
            <a:avLst>
              <a:gd name="adj" fmla="val 34497"/>
              <a:gd name="hf" fmla="val 105146"/>
              <a:gd name="vf" fmla="val 110557"/>
            </a:avLst>
          </a:prstGeom>
          <a:solidFill>
            <a:schemeClr val="bg1"/>
          </a:solidFill>
          <a:ln w="101600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554419" y="401514"/>
            <a:ext cx="2971800" cy="2467708"/>
          </a:xfrm>
          <a:prstGeom prst="star5">
            <a:avLst>
              <a:gd name="adj" fmla="val 34497"/>
              <a:gd name="hf" fmla="val 105146"/>
              <a:gd name="vf" fmla="val 110557"/>
            </a:avLst>
          </a:prstGeom>
          <a:solidFill>
            <a:schemeClr val="bg1"/>
          </a:solidFill>
          <a:ln w="101600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60223" y="366344"/>
            <a:ext cx="2971800" cy="2467708"/>
          </a:xfrm>
          <a:prstGeom prst="star5">
            <a:avLst>
              <a:gd name="adj" fmla="val 34497"/>
              <a:gd name="hf" fmla="val 105146"/>
              <a:gd name="vf" fmla="val 110557"/>
            </a:avLst>
          </a:prstGeom>
          <a:solidFill>
            <a:schemeClr val="bg1"/>
          </a:solidFill>
          <a:ln w="101600"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7528" y="4502589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4502589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1599" y="4502174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4502173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81011" y="4594921"/>
            <a:ext cx="9206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7527" y="5554569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6290" y="5554568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1599" y="5554430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7400" y="5554292"/>
            <a:ext cx="74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81011" y="5646624"/>
            <a:ext cx="92061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2055" name="Picture 7" descr="C:\Users\Mike\Desktop\13745450515838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06" y="4301711"/>
            <a:ext cx="1279741" cy="134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Mike\Desktop\137454505158389 (1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435" y="4325814"/>
            <a:ext cx="1262563" cy="132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Mike\Desktop\137454505158389 (2)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717" y="4348599"/>
            <a:ext cx="1219200" cy="128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Mike\Desktop\137454505158389 (3)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909" y="4363360"/>
            <a:ext cx="1162416" cy="122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Mike\Desktop\137454505158389 (5)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037" y="4345264"/>
            <a:ext cx="1224560" cy="125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Mike\Desktop\137454505158389 (6)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60" y="5392240"/>
            <a:ext cx="1256187" cy="12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Mike\Desktop\137454505158389 (7)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121" y="5377360"/>
            <a:ext cx="1193410" cy="129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Mike\Desktop\137454505158389 (8)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717" y="5389054"/>
            <a:ext cx="1251992" cy="13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Mike\Desktop\137454505158389 (9)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430" y="5471502"/>
            <a:ext cx="1143374" cy="109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Mike\Desktop\137454505158389 (10)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020" y="5408629"/>
            <a:ext cx="1196577" cy="12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5-Point Star 33"/>
          <p:cNvSpPr/>
          <p:nvPr/>
        </p:nvSpPr>
        <p:spPr>
          <a:xfrm>
            <a:off x="1404189" y="1245576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4081525" y="1093176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872156" y="2133600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7020864" y="940776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7481170" y="2286000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1987087" y="788374"/>
            <a:ext cx="360147" cy="304800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3754445" y="1564893"/>
            <a:ext cx="180073" cy="178776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5867400" y="1395044"/>
            <a:ext cx="180073" cy="178776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2495849" y="1156188"/>
            <a:ext cx="180073" cy="178776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1413111" y="2349012"/>
            <a:ext cx="180073" cy="178776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Point Star 44"/>
          <p:cNvSpPr/>
          <p:nvPr/>
        </p:nvSpPr>
        <p:spPr>
          <a:xfrm>
            <a:off x="8001000" y="1333497"/>
            <a:ext cx="180073" cy="178776"/>
          </a:xfrm>
          <a:prstGeom prst="star5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3664409" y="1702776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4561676" y="761998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3816809" y="1855176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1744963" y="1066800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1004473" y="1290937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7751280" y="1170043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5239351" y="2438400"/>
            <a:ext cx="180073" cy="178776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6241117" y="2349012"/>
            <a:ext cx="292390" cy="241788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6121028" y="1227925"/>
            <a:ext cx="263094" cy="241788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5-Point Star 54"/>
          <p:cNvSpPr/>
          <p:nvPr/>
        </p:nvSpPr>
        <p:spPr>
          <a:xfrm>
            <a:off x="5146162" y="1105698"/>
            <a:ext cx="263094" cy="241788"/>
          </a:xfrm>
          <a:prstGeom prst="star5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-Point Star 55"/>
          <p:cNvSpPr/>
          <p:nvPr/>
        </p:nvSpPr>
        <p:spPr>
          <a:xfrm>
            <a:off x="7398149" y="1212603"/>
            <a:ext cx="263094" cy="2417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4478334" y="1242644"/>
            <a:ext cx="263094" cy="2417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5-Point Star 58"/>
          <p:cNvSpPr/>
          <p:nvPr/>
        </p:nvSpPr>
        <p:spPr>
          <a:xfrm>
            <a:off x="5146162" y="1944564"/>
            <a:ext cx="314772" cy="30993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-Point Star 59"/>
          <p:cNvSpPr/>
          <p:nvPr/>
        </p:nvSpPr>
        <p:spPr>
          <a:xfrm>
            <a:off x="6681257" y="1671270"/>
            <a:ext cx="263094" cy="2417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5-Point Star 60"/>
          <p:cNvSpPr/>
          <p:nvPr/>
        </p:nvSpPr>
        <p:spPr>
          <a:xfrm>
            <a:off x="6681257" y="915531"/>
            <a:ext cx="263093" cy="254512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5-Point Star 61"/>
          <p:cNvSpPr/>
          <p:nvPr/>
        </p:nvSpPr>
        <p:spPr>
          <a:xfrm>
            <a:off x="7482168" y="1765788"/>
            <a:ext cx="263094" cy="2417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5-Point Star 62"/>
          <p:cNvSpPr/>
          <p:nvPr/>
        </p:nvSpPr>
        <p:spPr>
          <a:xfrm>
            <a:off x="6614616" y="2286000"/>
            <a:ext cx="198187" cy="18390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5-Point Star 63"/>
          <p:cNvSpPr/>
          <p:nvPr/>
        </p:nvSpPr>
        <p:spPr>
          <a:xfrm>
            <a:off x="2821264" y="1308588"/>
            <a:ext cx="263094" cy="241788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5-Point Star 64"/>
          <p:cNvSpPr/>
          <p:nvPr/>
        </p:nvSpPr>
        <p:spPr>
          <a:xfrm>
            <a:off x="4226557" y="2343882"/>
            <a:ext cx="198187" cy="183906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5-Point Star 65"/>
          <p:cNvSpPr/>
          <p:nvPr/>
        </p:nvSpPr>
        <p:spPr>
          <a:xfrm>
            <a:off x="2815627" y="2450921"/>
            <a:ext cx="198187" cy="183906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5-Point Star 66"/>
          <p:cNvSpPr/>
          <p:nvPr/>
        </p:nvSpPr>
        <p:spPr>
          <a:xfrm>
            <a:off x="1538187" y="1792164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5-Point Star 68"/>
          <p:cNvSpPr/>
          <p:nvPr/>
        </p:nvSpPr>
        <p:spPr>
          <a:xfrm>
            <a:off x="4233493" y="1459554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5-Point Star 69"/>
          <p:cNvSpPr/>
          <p:nvPr/>
        </p:nvSpPr>
        <p:spPr>
          <a:xfrm>
            <a:off x="6466210" y="1237514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5-Point Star 70"/>
          <p:cNvSpPr/>
          <p:nvPr/>
        </p:nvSpPr>
        <p:spPr>
          <a:xfrm>
            <a:off x="5303548" y="1706472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5-Point Star 71"/>
          <p:cNvSpPr/>
          <p:nvPr/>
        </p:nvSpPr>
        <p:spPr>
          <a:xfrm>
            <a:off x="1128540" y="1459554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5-Point Star 72"/>
          <p:cNvSpPr/>
          <p:nvPr/>
        </p:nvSpPr>
        <p:spPr>
          <a:xfrm>
            <a:off x="1628224" y="2327462"/>
            <a:ext cx="296812" cy="246918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5-Point Star 73"/>
          <p:cNvSpPr/>
          <p:nvPr/>
        </p:nvSpPr>
        <p:spPr>
          <a:xfrm>
            <a:off x="3883338" y="2406894"/>
            <a:ext cx="198187" cy="183906"/>
          </a:xfrm>
          <a:prstGeom prst="star5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5-Point Star 74"/>
          <p:cNvSpPr/>
          <p:nvPr/>
        </p:nvSpPr>
        <p:spPr>
          <a:xfrm>
            <a:off x="2968027" y="1821105"/>
            <a:ext cx="198187" cy="183906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6" name="5-Point Star 75"/>
          <p:cNvSpPr/>
          <p:nvPr/>
        </p:nvSpPr>
        <p:spPr>
          <a:xfrm>
            <a:off x="1744963" y="1454391"/>
            <a:ext cx="302284" cy="31365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7" name="5-Point Star 76"/>
          <p:cNvSpPr/>
          <p:nvPr/>
        </p:nvSpPr>
        <p:spPr>
          <a:xfrm>
            <a:off x="4259392" y="779515"/>
            <a:ext cx="302284" cy="31365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1949519" y="1913058"/>
            <a:ext cx="302284" cy="31365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9" name="5-Point Star 78"/>
          <p:cNvSpPr/>
          <p:nvPr/>
        </p:nvSpPr>
        <p:spPr>
          <a:xfrm>
            <a:off x="4019360" y="1848181"/>
            <a:ext cx="405383" cy="28541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5-Point Star 79"/>
          <p:cNvSpPr/>
          <p:nvPr/>
        </p:nvSpPr>
        <p:spPr>
          <a:xfrm>
            <a:off x="6954736" y="1331695"/>
            <a:ext cx="302284" cy="313659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5-Point Star 80"/>
          <p:cNvSpPr/>
          <p:nvPr/>
        </p:nvSpPr>
        <p:spPr>
          <a:xfrm>
            <a:off x="6859112" y="2226717"/>
            <a:ext cx="246766" cy="187602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5-Point Star 81"/>
          <p:cNvSpPr/>
          <p:nvPr/>
        </p:nvSpPr>
        <p:spPr>
          <a:xfrm>
            <a:off x="2127114" y="1259431"/>
            <a:ext cx="282321" cy="25284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" name="5-Point Star 82"/>
          <p:cNvSpPr/>
          <p:nvPr/>
        </p:nvSpPr>
        <p:spPr>
          <a:xfrm>
            <a:off x="2228394" y="2201040"/>
            <a:ext cx="282321" cy="25284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5-Point Star 83"/>
          <p:cNvSpPr/>
          <p:nvPr/>
        </p:nvSpPr>
        <p:spPr>
          <a:xfrm>
            <a:off x="4814095" y="959760"/>
            <a:ext cx="209976" cy="21028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5-Point Star 84"/>
          <p:cNvSpPr/>
          <p:nvPr/>
        </p:nvSpPr>
        <p:spPr>
          <a:xfrm>
            <a:off x="6777596" y="1187693"/>
            <a:ext cx="209976" cy="21028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5-Point Star 85"/>
          <p:cNvSpPr/>
          <p:nvPr/>
        </p:nvSpPr>
        <p:spPr>
          <a:xfrm>
            <a:off x="4990050" y="2259623"/>
            <a:ext cx="209976" cy="21028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5-Point Star 86"/>
          <p:cNvSpPr/>
          <p:nvPr/>
        </p:nvSpPr>
        <p:spPr>
          <a:xfrm>
            <a:off x="3844481" y="1140434"/>
            <a:ext cx="209976" cy="210283"/>
          </a:xfrm>
          <a:prstGeom prst="star5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5-Point Star 87"/>
          <p:cNvSpPr/>
          <p:nvPr/>
        </p:nvSpPr>
        <p:spPr>
          <a:xfrm>
            <a:off x="4606446" y="1944564"/>
            <a:ext cx="209976" cy="210283"/>
          </a:xfrm>
          <a:prstGeom prst="star5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9" name="5-Point Star 88"/>
          <p:cNvSpPr/>
          <p:nvPr/>
        </p:nvSpPr>
        <p:spPr>
          <a:xfrm>
            <a:off x="5133196" y="1502483"/>
            <a:ext cx="209976" cy="210283"/>
          </a:xfrm>
          <a:prstGeom prst="star5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5-Point Star 89"/>
          <p:cNvSpPr/>
          <p:nvPr/>
        </p:nvSpPr>
        <p:spPr>
          <a:xfrm>
            <a:off x="6282324" y="1512274"/>
            <a:ext cx="332292" cy="309229"/>
          </a:xfrm>
          <a:prstGeom prst="star5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1" name="5-Point Star 90"/>
          <p:cNvSpPr/>
          <p:nvPr/>
        </p:nvSpPr>
        <p:spPr>
          <a:xfrm>
            <a:off x="7668708" y="1484432"/>
            <a:ext cx="332292" cy="309229"/>
          </a:xfrm>
          <a:prstGeom prst="star5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2" name="5-Point Star 91"/>
          <p:cNvSpPr/>
          <p:nvPr/>
        </p:nvSpPr>
        <p:spPr>
          <a:xfrm>
            <a:off x="6387312" y="1978985"/>
            <a:ext cx="332292" cy="309229"/>
          </a:xfrm>
          <a:prstGeom prst="star5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5-Point Star 92"/>
          <p:cNvSpPr/>
          <p:nvPr/>
        </p:nvSpPr>
        <p:spPr>
          <a:xfrm>
            <a:off x="2560936" y="1551857"/>
            <a:ext cx="332292" cy="30922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4" name="5-Point Star 93"/>
          <p:cNvSpPr/>
          <p:nvPr/>
        </p:nvSpPr>
        <p:spPr>
          <a:xfrm>
            <a:off x="2132379" y="1589054"/>
            <a:ext cx="332292" cy="30922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5" name="5-Point Star 94"/>
          <p:cNvSpPr/>
          <p:nvPr/>
        </p:nvSpPr>
        <p:spPr>
          <a:xfrm>
            <a:off x="2464671" y="1919952"/>
            <a:ext cx="332292" cy="30922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6" name="5-Point Star 95"/>
          <p:cNvSpPr/>
          <p:nvPr/>
        </p:nvSpPr>
        <p:spPr>
          <a:xfrm>
            <a:off x="4632794" y="1551857"/>
            <a:ext cx="332292" cy="309229"/>
          </a:xfrm>
          <a:prstGeom prst="star5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5-Point Star 96"/>
          <p:cNvSpPr/>
          <p:nvPr/>
        </p:nvSpPr>
        <p:spPr>
          <a:xfrm>
            <a:off x="7020864" y="1821105"/>
            <a:ext cx="332292" cy="309229"/>
          </a:xfrm>
          <a:prstGeom prst="star5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5-Point Star 97"/>
          <p:cNvSpPr/>
          <p:nvPr/>
        </p:nvSpPr>
        <p:spPr>
          <a:xfrm>
            <a:off x="7116670" y="2099529"/>
            <a:ext cx="440451" cy="398967"/>
          </a:xfrm>
          <a:prstGeom prst="star5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" name="5-Point Star 98"/>
          <p:cNvSpPr/>
          <p:nvPr/>
        </p:nvSpPr>
        <p:spPr>
          <a:xfrm>
            <a:off x="4604074" y="2229181"/>
            <a:ext cx="314831" cy="247377"/>
          </a:xfrm>
          <a:prstGeom prst="star5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0" name="5-Point Star 99"/>
          <p:cNvSpPr/>
          <p:nvPr/>
        </p:nvSpPr>
        <p:spPr>
          <a:xfrm>
            <a:off x="7187010" y="1598964"/>
            <a:ext cx="332292" cy="309229"/>
          </a:xfrm>
          <a:prstGeom prst="star5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5-Point Star 100"/>
          <p:cNvSpPr/>
          <p:nvPr/>
        </p:nvSpPr>
        <p:spPr>
          <a:xfrm>
            <a:off x="2502243" y="2223338"/>
            <a:ext cx="332292" cy="309229"/>
          </a:xfrm>
          <a:prstGeom prst="star5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87087" y="5241252"/>
            <a:ext cx="422348" cy="418747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850309" y="5252573"/>
            <a:ext cx="422348" cy="418747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03" y="-36773"/>
            <a:ext cx="2188532" cy="1327710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00" y="-13030"/>
            <a:ext cx="2188532" cy="132771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483" y="19776"/>
            <a:ext cx="2188532" cy="1327710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739" y="-19122"/>
            <a:ext cx="2188532" cy="132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6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2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500"/>
                            </p:stCondLst>
                            <p:childTnLst>
                              <p:par>
                                <p:cTn id="2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4500"/>
                            </p:stCondLst>
                            <p:childTnLst>
                              <p:par>
                                <p:cTn id="2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3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6500"/>
                            </p:stCondLst>
                            <p:childTnLst>
                              <p:par>
                                <p:cTn id="3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7500"/>
                            </p:stCondLst>
                            <p:childTnLst>
                              <p:par>
                                <p:cTn id="3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8500"/>
                            </p:stCondLst>
                            <p:childTnLst>
                              <p:par>
                                <p:cTn id="3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3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3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30500"/>
                            </p:stCondLst>
                            <p:childTnLst>
                              <p:par>
                                <p:cTn id="3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31000"/>
                            </p:stCondLst>
                            <p:childTnLst>
                              <p:par>
                                <p:cTn id="3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31500"/>
                            </p:stCondLst>
                            <p:childTnLst>
                              <p:par>
                                <p:cTn id="3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32000"/>
                            </p:stCondLst>
                            <p:childTnLst>
                              <p:par>
                                <p:cTn id="3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7" dur="5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9" dur="5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1" dur="5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3" dur="5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5" dur="5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7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9" dur="5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1" dur="5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3" dur="5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5" dur="5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7" dur="5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9" dur="5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1" dur="5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3" dur="5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5" dur="5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7" dur="5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9" dur="5000" fill="hold"/>
                                        <p:tgtEl>
                                          <p:spTgt spid="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1" dur="5000" fill="hold"/>
                                        <p:tgtEl>
                                          <p:spTgt spid="1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3" dur="5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5" dur="5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7" dur="5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9" dur="5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1" dur="5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3" dur="5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5" dur="5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7" dur="5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9" dur="5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1" dur="5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3" dur="5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5" dur="5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7" dur="5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9" dur="5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1" dur="5000" fill="hold"/>
                                        <p:tgtEl>
                                          <p:spTgt spid="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3" dur="5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5" dur="5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7" dur="5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9" dur="5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1" dur="5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3" dur="5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5" dur="5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7" dur="50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9" dur="5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1" dur="5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3" dur="5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5" dur="5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7" dur="5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9" dur="5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1" dur="50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3" dur="5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5" dur="5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7" dur="5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9" dur="5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1" dur="5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3" dur="50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5" dur="5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7" dur="5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9" dur="5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1" dur="5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3" dur="5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5" dur="5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7" dur="5000" fill="hold"/>
                                        <p:tgtEl>
                                          <p:spTgt spid="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9" dur="5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1" dur="5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3" dur="5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5" dur="5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0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2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0" fill="hold">
                      <p:stCondLst>
                        <p:cond delay="0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 animBg="1"/>
      <p:bldP spid="88" grpId="1" animBg="1"/>
      <p:bldP spid="88" grpId="2" animBg="1"/>
      <p:bldP spid="89" grpId="0" animBg="1"/>
      <p:bldP spid="89" grpId="1" animBg="1"/>
      <p:bldP spid="89" grpId="2" animBg="1"/>
      <p:bldP spid="90" grpId="0" animBg="1"/>
      <p:bldP spid="90" grpId="1" animBg="1"/>
      <p:bldP spid="90" grpId="2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52053" y="2527300"/>
            <a:ext cx="7391400" cy="1330036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073" y="2468418"/>
            <a:ext cx="7772400" cy="144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itchFamily="34" charset="0"/>
              </a:rPr>
              <a:t>There are ____ ____________.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5800" y="4267200"/>
            <a:ext cx="784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201" y="2743200"/>
            <a:ext cx="990598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58980" y="44196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58980" y="54864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14600" y="44196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104373" y="44196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15000" y="4433455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315200" y="4433455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514600" y="54864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04373" y="54864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15000" y="54864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315200" y="5486400"/>
            <a:ext cx="1011454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72100" y="2743200"/>
            <a:ext cx="685799" cy="617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82781" y="1625023"/>
            <a:ext cx="824346" cy="800100"/>
          </a:xfrm>
          <a:prstGeom prst="rect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58980" y="1680441"/>
            <a:ext cx="671946" cy="68926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47169" y="1609574"/>
            <a:ext cx="6955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en-US" sz="4800" b="1" cap="none" spc="0" dirty="0">
              <a:ln w="17780" cmpd="sng">
                <a:noFill/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7" name="5-Point Star 46"/>
          <p:cNvSpPr/>
          <p:nvPr/>
        </p:nvSpPr>
        <p:spPr>
          <a:xfrm>
            <a:off x="3526054" y="1066800"/>
            <a:ext cx="360147" cy="304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There are ____ ____________.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___ _________.</dc:title>
  <dc:creator>Mike</dc:creator>
  <cp:lastModifiedBy>Mike</cp:lastModifiedBy>
  <cp:revision>18</cp:revision>
  <dcterms:created xsi:type="dcterms:W3CDTF">2013-07-22T22:59:31Z</dcterms:created>
  <dcterms:modified xsi:type="dcterms:W3CDTF">2013-07-23T04:06:53Z</dcterms:modified>
</cp:coreProperties>
</file>