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7" autoAdjust="0"/>
    <p:restoredTop sz="94660"/>
  </p:normalViewPr>
  <p:slideViewPr>
    <p:cSldViewPr>
      <p:cViewPr>
        <p:scale>
          <a:sx n="75" d="100"/>
          <a:sy n="75" d="100"/>
        </p:scale>
        <p:origin x="-115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7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9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tx1"/>
            </a:gs>
            <a:gs pos="0">
              <a:schemeClr val="tx1"/>
            </a:gs>
            <a:gs pos="25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5844C-89A5-4674-B86B-A87B07137C98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61F4-8CF3-4CD3-AE35-32351F74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9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9.xml"/><Relationship Id="rId7" Type="http://schemas.microsoft.com/office/2007/relationships/hdphoto" Target="../media/hdphoto1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9.gif"/><Relationship Id="rId4" Type="http://schemas.openxmlformats.org/officeDocument/2006/relationships/image" Target="../media/image6.jp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2.wdp"/><Relationship Id="rId7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3886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ike\Desktop\mon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29000"/>
            <a:ext cx="8893176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\Desktop\Hallow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864563"/>
            <a:ext cx="8331200" cy="27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1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194" name="Picture 2" descr="C:\Users\Mike\Desktop\cand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4973958"/>
            <a:ext cx="3986212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0" y="3144983"/>
            <a:ext cx="2033359" cy="264615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1104899" cy="14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9218" name="Picture 2" descr="C:\Users\Mike\Desktop\Di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6" y="5027580"/>
            <a:ext cx="2262187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64" y="3716483"/>
            <a:ext cx="1947397" cy="19588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2" y="1743075"/>
            <a:ext cx="1401908" cy="14019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50506"/>
            <a:ext cx="2874158" cy="28741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6643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1026" name="Picture 2" descr="C:\Users\Mike\Desktop\witc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4876800"/>
            <a:ext cx="335915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2050" name="Picture 2" descr="C:\Users\Mike\Desktop\Gho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876800"/>
            <a:ext cx="333375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3075" name="Picture 3" descr="C:\Users\Mike\Desktop\monster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953000"/>
            <a:ext cx="424180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4098" name="Picture 2" descr="C:\Users\Mike\Desktop\vampi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8" y="4876800"/>
            <a:ext cx="4005263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5122" name="Picture 2" descr="C:\Users\Mike\Desktop\gobl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81" y="4953000"/>
            <a:ext cx="3602038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7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6146" name="Picture 2" descr="C:\Users\Mike\Desktop\mumm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43" y="4845050"/>
            <a:ext cx="3821113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66900" y="914400"/>
            <a:ext cx="5486400" cy="4191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44" y="2573483"/>
            <a:ext cx="1360714" cy="1143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2430608" cy="2430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7170" name="Picture 2" descr="C:\Users\Mike\Desktop\skelet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1" y="4953000"/>
            <a:ext cx="4529137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1026"/>
            <a:ext cx="1431801" cy="1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1940"/>
            <a:ext cx="2921762" cy="5991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461940"/>
            <a:ext cx="2743200" cy="5991180"/>
          </a:xfrm>
          <a:prstGeom prst="rect">
            <a:avLst/>
          </a:prstGeom>
        </p:spPr>
      </p:pic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2209800" y="2209800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3415145" y="2209800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2847108" y="3616036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4094018" y="3616036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5888181" y="2209800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5354781" y="3616036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0" action="ppaction://hlinksldjump"/>
          </p:cNvPr>
          <p:cNvSpPr/>
          <p:nvPr/>
        </p:nvSpPr>
        <p:spPr>
          <a:xfrm>
            <a:off x="4648200" y="2209800"/>
            <a:ext cx="106680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20034" y="2433935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1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5015" y="3840171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7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57342" y="3840171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5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4252" y="3840171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6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8415" y="2433935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4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8434" y="2433935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3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5379" y="2433935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2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12</cp:revision>
  <dcterms:created xsi:type="dcterms:W3CDTF">2013-09-10T03:52:15Z</dcterms:created>
  <dcterms:modified xsi:type="dcterms:W3CDTF">2013-09-10T16:40:14Z</dcterms:modified>
</cp:coreProperties>
</file>