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8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2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4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5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85FC-2DED-4BAE-8F33-93FE7797C56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0826-31D8-46E2-BFF1-BEE4D571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esktop\image_career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0000" l="1000" r="90000">
                        <a14:foregroundMark x1="58000" y1="39000" x2="58000" y2="39000"/>
                        <a14:foregroundMark x1="70667" y1="48333" x2="70667" y2="48333"/>
                        <a14:foregroundMark x1="82000" y1="38333" x2="82000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209799"/>
            <a:ext cx="5105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5000" b="1" cap="none" spc="0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</a:gradFill>
                <a:latin typeface="MeninBlue" pitchFamily="2" charset="0"/>
              </a:rPr>
              <a:t>JOBS</a:t>
            </a:r>
            <a:endParaRPr lang="en-US" sz="150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  <a:latin typeface="MeninBlue" pitchFamily="2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38862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0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0436" y="533400"/>
            <a:ext cx="7696200" cy="5715000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5177" y="1095375"/>
            <a:ext cx="6646718" cy="459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799" y="4876800"/>
            <a:ext cx="5479473" cy="1371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ke\Desktop\do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2" y="4779169"/>
            <a:ext cx="5102226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2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0436" y="533400"/>
            <a:ext cx="7696200" cy="5715000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5177" y="1095375"/>
            <a:ext cx="6646718" cy="459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799" y="4876800"/>
            <a:ext cx="5479473" cy="1371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ke\Desktop\art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3" y="4779169"/>
            <a:ext cx="5102225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3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20436" y="533400"/>
            <a:ext cx="7696200" cy="5715000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5177" y="1095375"/>
            <a:ext cx="6646718" cy="459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799" y="4876800"/>
            <a:ext cx="5479473" cy="1371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ke\Desktop\wor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91" y="4779169"/>
            <a:ext cx="529748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3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20436" y="533400"/>
            <a:ext cx="7696200" cy="5715000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5177" y="1095375"/>
            <a:ext cx="6646718" cy="459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799" y="4876800"/>
            <a:ext cx="5479473" cy="1371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Mike\Desktop\firefigh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2" y="5102225"/>
            <a:ext cx="5102225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2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20436" y="533400"/>
            <a:ext cx="7696200" cy="5715000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5177" y="1095375"/>
            <a:ext cx="6646718" cy="459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799" y="4876800"/>
            <a:ext cx="5479473" cy="1371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Mike\Desktop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2" y="4779169"/>
            <a:ext cx="5102226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8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20436" y="533400"/>
            <a:ext cx="7696200" cy="5715000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5177" y="1095375"/>
            <a:ext cx="6646718" cy="459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799" y="4876800"/>
            <a:ext cx="5479473" cy="1371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Mike\Desktop\c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2" y="4779169"/>
            <a:ext cx="5102226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3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20436" y="533400"/>
            <a:ext cx="7696200" cy="5715000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5177" y="1095375"/>
            <a:ext cx="6646718" cy="459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799" y="4876800"/>
            <a:ext cx="5479473" cy="1371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Mike\Desktop\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3" y="4779169"/>
            <a:ext cx="5102226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9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20436" y="533400"/>
            <a:ext cx="7696200" cy="5715000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5177" y="1095375"/>
            <a:ext cx="6646718" cy="459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799" y="4876800"/>
            <a:ext cx="5479473" cy="1371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Mike\Desktop\pol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2" y="4779169"/>
            <a:ext cx="5102225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6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6</cp:revision>
  <dcterms:created xsi:type="dcterms:W3CDTF">2013-09-05T11:02:26Z</dcterms:created>
  <dcterms:modified xsi:type="dcterms:W3CDTF">2013-09-05T11:50:36Z</dcterms:modified>
</cp:coreProperties>
</file>