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3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7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D51A-A552-427A-BD95-E02F8727F86B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4F51-929E-48D1-A7F2-5D541994C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ike\Desktop\Kidses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38"/>
            <a:ext cx="3673420" cy="22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websites\ESL kids\Logo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80" y="653203"/>
            <a:ext cx="1494931" cy="14949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ke\Desktop\match ga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0" y="1600200"/>
            <a:ext cx="852805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152916" y="3638830"/>
            <a:ext cx="1135090" cy="10668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3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9" y="3400271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5791200" y="3663940"/>
            <a:ext cx="1135090" cy="10668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13" y="3419755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838920" y="5048509"/>
            <a:ext cx="1135090" cy="10668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8" y="4848917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>
            <a:off x="2538330" y="5067992"/>
            <a:ext cx="1135090" cy="10668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68" y="4829434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4168921" y="5067992"/>
            <a:ext cx="1135090" cy="10668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8" y="4829434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/>
          <p:cNvSpPr/>
          <p:nvPr/>
        </p:nvSpPr>
        <p:spPr>
          <a:xfrm>
            <a:off x="5852875" y="5048509"/>
            <a:ext cx="1135090" cy="10668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13" y="4848917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7413626" y="5048509"/>
            <a:ext cx="1135090" cy="10668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64" y="4829434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838920" y="3655713"/>
            <a:ext cx="1135090" cy="10668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8" y="3436638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/>
          <p:cNvSpPr/>
          <p:nvPr/>
        </p:nvSpPr>
        <p:spPr>
          <a:xfrm>
            <a:off x="2538330" y="3638830"/>
            <a:ext cx="1135090" cy="10668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49" y="3400271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/>
          <p:nvPr/>
        </p:nvSpPr>
        <p:spPr>
          <a:xfrm>
            <a:off x="7413626" y="3655713"/>
            <a:ext cx="1135090" cy="10668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9" descr="C:\Users\Mike\Desktop\Button r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64" y="3400271"/>
            <a:ext cx="15732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keywords>ButtonG</cp:keywords>
  <cp:lastModifiedBy>Mike</cp:lastModifiedBy>
  <cp:revision>23</cp:revision>
  <dcterms:created xsi:type="dcterms:W3CDTF">2013-06-09T06:06:57Z</dcterms:created>
  <dcterms:modified xsi:type="dcterms:W3CDTF">2013-09-13T03:47:42Z</dcterms:modified>
</cp:coreProperties>
</file>