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4C9FD-7191-4B8F-A8A2-1B5F86BBEE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4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FC5A-678A-4F9E-8282-B13F7573BE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7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694A9-C0F5-4C60-8CED-9625835BFF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3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7863-865A-4722-A589-C767BBFD5E4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1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D1737-9E97-43CE-B913-1F886CFEB3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189BB-81AC-43CD-A224-7BE32F0B34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341B4-7316-45A9-80A1-95F6A75FAE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26434-3E0F-4D23-90DF-BB9EAD081F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5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9CA20-2322-4C6A-A0BF-C51EE5423D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6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603C7-B509-4757-8027-29B5300F48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0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10B6-ABF0-490F-A352-068EAA9985D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4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B327D-ED24-48CF-AA4C-34E8D570E5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8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altLang="zh-CN" sz="20000" dirty="0" smtClean="0">
                <a:solidFill>
                  <a:srgbClr val="FF99CC"/>
                </a:solidFill>
                <a:latin typeface="Playbill" pitchFamily="82" charset="0"/>
                <a:ea typeface="宋体" pitchFamily="2" charset="-122"/>
              </a:rPr>
              <a:t>N</a:t>
            </a:r>
            <a:r>
              <a:rPr lang="en-US" altLang="zh-CN" sz="20000" dirty="0" smtClean="0">
                <a:solidFill>
                  <a:schemeClr val="hlink"/>
                </a:solidFill>
                <a:latin typeface="Playbill" pitchFamily="82" charset="0"/>
                <a:ea typeface="宋体" pitchFamily="2" charset="-122"/>
              </a:rPr>
              <a:t>U</a:t>
            </a:r>
            <a:r>
              <a:rPr lang="en-US" altLang="zh-CN" sz="20000" dirty="0" smtClean="0">
                <a:solidFill>
                  <a:schemeClr val="accent2"/>
                </a:solidFill>
                <a:latin typeface="Playbill" pitchFamily="82" charset="0"/>
                <a:ea typeface="宋体" pitchFamily="2" charset="-122"/>
              </a:rPr>
              <a:t>M</a:t>
            </a:r>
            <a:r>
              <a:rPr lang="en-US" altLang="zh-CN" sz="20000" dirty="0" smtClean="0">
                <a:solidFill>
                  <a:schemeClr val="accent1"/>
                </a:solidFill>
                <a:latin typeface="Playbill" pitchFamily="82" charset="0"/>
                <a:ea typeface="宋体" pitchFamily="2" charset="-122"/>
              </a:rPr>
              <a:t>B</a:t>
            </a:r>
            <a:r>
              <a:rPr lang="en-US" altLang="zh-CN" sz="20000" dirty="0" smtClean="0">
                <a:solidFill>
                  <a:srgbClr val="FF6600"/>
                </a:solidFill>
                <a:latin typeface="Playbill" pitchFamily="82" charset="0"/>
                <a:ea typeface="宋体" pitchFamily="2" charset="-122"/>
              </a:rPr>
              <a:t>E</a:t>
            </a:r>
            <a:r>
              <a:rPr lang="en-US" altLang="zh-CN" sz="20000" dirty="0" smtClean="0">
                <a:solidFill>
                  <a:schemeClr val="folHlink"/>
                </a:solidFill>
                <a:latin typeface="Playbill" pitchFamily="82" charset="0"/>
                <a:ea typeface="宋体" pitchFamily="2" charset="-122"/>
              </a:rPr>
              <a:t>R</a:t>
            </a:r>
            <a:r>
              <a:rPr lang="en-US" altLang="zh-CN" sz="20000" dirty="0" smtClean="0">
                <a:solidFill>
                  <a:srgbClr val="6600FF"/>
                </a:solidFill>
                <a:latin typeface="Playbill" pitchFamily="82" charset="0"/>
                <a:ea typeface="宋体" pitchFamily="2" charset="-122"/>
              </a:rPr>
              <a:t>S</a:t>
            </a:r>
            <a:endParaRPr lang="en-US" altLang="zh-CN" sz="20000" dirty="0">
              <a:solidFill>
                <a:srgbClr val="33CCFF"/>
              </a:solidFill>
              <a:latin typeface="Playbill" pitchFamily="82" charset="0"/>
              <a:ea typeface="宋体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star32">
            <a:avLst>
              <a:gd name="adj" fmla="val 37500"/>
            </a:avLst>
          </a:prstGeom>
          <a:noFill/>
          <a:ln w="9525" cmpd="thickThin">
            <a:solidFill>
              <a:schemeClr val="bg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808080"/>
              </a:solidFill>
              <a:ea typeface="宋体" pitchFamily="2" charset="-122"/>
            </a:endParaRPr>
          </a:p>
        </p:txBody>
      </p:sp>
      <p:pic>
        <p:nvPicPr>
          <p:cNvPr id="205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3400"/>
            <a:ext cx="4648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5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8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8			Eight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2537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26518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526518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81463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60625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38178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74863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62395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u=4007899843,1232119230&amp;fm=23&amp;g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582" y="1162395"/>
            <a:ext cx="1447800" cy="11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41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9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9				Nine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4585" name="Picture 9" descr="u=2524798335,3089204754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33337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7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10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57200" y="5309538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10			Ten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5609" name="Picture 9" descr="u=653612536,2376800305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9"/>
          <a:stretch>
            <a:fillRect/>
          </a:stretch>
        </p:blipFill>
        <p:spPr bwMode="auto">
          <a:xfrm>
            <a:off x="4876800" y="838200"/>
            <a:ext cx="29622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1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42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11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11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6639" name="Picture 15" descr="u=3824353649,1308154706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42975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1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54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12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12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7657" name="Picture 9" descr="u=4019565154,3744878128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81075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13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3048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13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8681" name="Picture 9" descr="superfly-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14400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3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14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14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943600" y="838200"/>
            <a:ext cx="1752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0">
                <a:solidFill>
                  <a:srgbClr val="6600FF"/>
                </a:solidFill>
                <a:latin typeface="Impact" pitchFamily="34" charset="0"/>
              </a:rPr>
              <a:t>9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5562600" y="685800"/>
            <a:ext cx="2362200" cy="3505200"/>
          </a:xfrm>
          <a:prstGeom prst="ellipse">
            <a:avLst/>
          </a:prstGeom>
          <a:noFill/>
          <a:ln w="762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7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52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15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15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0733" name="Picture 13" descr="u=259508108,1140105385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90600"/>
            <a:ext cx="4191000" cy="315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5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82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16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16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1753" name="Picture 9" descr="39682342216673497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3810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5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7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17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17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2777" name="Picture 9" descr="0023ae72898c107726e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66" b="13708"/>
          <a:stretch>
            <a:fillRect/>
          </a:stretch>
        </p:blipFill>
        <p:spPr bwMode="auto">
          <a:xfrm>
            <a:off x="4800600" y="1066800"/>
            <a:ext cx="3124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6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762000"/>
            <a:ext cx="835429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0" u="sng" dirty="0" smtClean="0">
                <a:solidFill>
                  <a:srgbClr val="FF99CC"/>
                </a:solidFill>
                <a:latin typeface="Playbill" pitchFamily="82" charset="0"/>
                <a:hlinkClick r:id="rId2" action="ppaction://hlinksldjump"/>
              </a:rPr>
              <a:t>1</a:t>
            </a:r>
            <a:r>
              <a:rPr lang="en-US" altLang="en-US" sz="10000" dirty="0" smtClean="0">
                <a:solidFill>
                  <a:srgbClr val="FF99CC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33CCFF"/>
                </a:solidFill>
                <a:latin typeface="Playbill" pitchFamily="82" charset="0"/>
                <a:hlinkClick r:id="rId3" action="ppaction://hlinksldjump"/>
              </a:rPr>
              <a:t>2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6600FF"/>
                </a:solidFill>
                <a:latin typeface="Playbill" pitchFamily="82" charset="0"/>
                <a:hlinkClick r:id="rId4" action="ppaction://hlinksldjump"/>
              </a:rPr>
              <a:t>3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99"/>
                </a:solidFill>
                <a:latin typeface="Playbill" pitchFamily="82" charset="0"/>
                <a:hlinkClick r:id="rId5" action="ppaction://hlinksldjump"/>
              </a:rPr>
              <a:t>4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99CC00"/>
                </a:solidFill>
                <a:latin typeface="Playbill" pitchFamily="82" charset="0"/>
                <a:hlinkClick r:id="rId6" action="ppaction://hlinksldjump"/>
              </a:rPr>
              <a:t>5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FF6600"/>
                </a:solidFill>
                <a:latin typeface="Playbill" pitchFamily="82" charset="0"/>
                <a:hlinkClick r:id="rId7" action="ppaction://hlinksldjump"/>
              </a:rPr>
              <a:t>6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99"/>
                </a:solidFill>
                <a:latin typeface="Playbill" pitchFamily="82" charset="0"/>
                <a:hlinkClick r:id="rId8" action="ppaction://hlinksldjump"/>
              </a:rPr>
              <a:t>7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BBE0E3"/>
                </a:solidFill>
                <a:latin typeface="Playbill" pitchFamily="82" charset="0"/>
                <a:hlinkClick r:id="rId9" action="ppaction://hlinksldjump"/>
              </a:rPr>
              <a:t>8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FF99CC"/>
                </a:solidFill>
                <a:latin typeface="Playbill" pitchFamily="82" charset="0"/>
                <a:hlinkClick r:id="rId10" action="ppaction://hlinksldjump"/>
              </a:rPr>
              <a:t>9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00"/>
                </a:solidFill>
                <a:latin typeface="Playbill" pitchFamily="82" charset="0"/>
                <a:hlinkClick r:id="rId11" action="ppaction://hlinksldjump"/>
              </a:rPr>
              <a:t>10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BBE0E3"/>
                </a:solidFill>
                <a:latin typeface="Playbill" pitchFamily="82" charset="0"/>
                <a:hlinkClick r:id="rId12" action="ppaction://hlinksldjump"/>
              </a:rPr>
              <a:t>11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99"/>
                </a:solidFill>
                <a:latin typeface="Playbill" pitchFamily="82" charset="0"/>
                <a:hlinkClick r:id="rId13" action="ppaction://hlinksldjump"/>
              </a:rPr>
              <a:t>12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00"/>
                </a:solidFill>
                <a:latin typeface="Playbill" pitchFamily="82" charset="0"/>
                <a:hlinkClick r:id="rId14" action="ppaction://hlinksldjump"/>
              </a:rPr>
              <a:t>13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FF6600"/>
                </a:solidFill>
                <a:latin typeface="Playbill" pitchFamily="82" charset="0"/>
                <a:hlinkClick r:id="rId15" action="ppaction://hlinksldjump"/>
              </a:rPr>
              <a:t>14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FFCC00"/>
                </a:solidFill>
                <a:latin typeface="Playbill" pitchFamily="82" charset="0"/>
                <a:hlinkClick r:id="rId16" action="ppaction://hlinksldjump"/>
              </a:rPr>
              <a:t>15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99"/>
                </a:solidFill>
                <a:latin typeface="Playbill" pitchFamily="82" charset="0"/>
                <a:hlinkClick r:id="rId17" action="ppaction://hlinksldjump"/>
              </a:rPr>
              <a:t>16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808080"/>
                </a:solidFill>
                <a:latin typeface="Playbill" pitchFamily="82" charset="0"/>
                <a:hlinkClick r:id="rId18" action="ppaction://hlinksldjump"/>
              </a:rPr>
              <a:t>17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009999"/>
                </a:solidFill>
                <a:latin typeface="Playbill" pitchFamily="82" charset="0"/>
                <a:hlinkClick r:id="rId19" action="ppaction://hlinksldjump"/>
              </a:rPr>
              <a:t>18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FF6600"/>
                </a:solidFill>
                <a:latin typeface="Playbill" pitchFamily="82" charset="0"/>
                <a:hlinkClick r:id="rId20" action="ppaction://hlinksldjump"/>
              </a:rPr>
              <a:t>19</a:t>
            </a:r>
            <a:r>
              <a:rPr lang="en-US" altLang="en-US" sz="10000" dirty="0" smtClean="0">
                <a:solidFill>
                  <a:srgbClr val="009999"/>
                </a:solidFill>
                <a:latin typeface="Playbill" pitchFamily="82" charset="0"/>
              </a:rPr>
              <a:t> </a:t>
            </a:r>
            <a:r>
              <a:rPr lang="en-US" altLang="en-US" sz="10000" u="sng" dirty="0" smtClean="0">
                <a:solidFill>
                  <a:srgbClr val="BBE0E3"/>
                </a:solidFill>
                <a:latin typeface="Playbill" pitchFamily="82" charset="0"/>
                <a:hlinkClick r:id="rId21" action="ppaction://hlinksldjump"/>
              </a:rPr>
              <a:t>20</a:t>
            </a:r>
            <a:endParaRPr lang="en-US" altLang="en-US" sz="10000" u="sng" dirty="0">
              <a:solidFill>
                <a:srgbClr val="33CCFF"/>
              </a:solidFill>
              <a:latin typeface="Playbil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18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18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3801" name="Picture 9" descr="u=1645153384,3500781415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1148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3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73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19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19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4825" name="Picture 9" descr="u=737009368,2330564577&amp;fm=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3337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7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6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 smtClean="0">
                <a:solidFill>
                  <a:srgbClr val="FF99CC"/>
                </a:solidFill>
                <a:latin typeface="Playbill" pitchFamily="82" charset="0"/>
              </a:rPr>
              <a:t>20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20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5849" name="Picture 9" descr="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2819400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1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3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1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9600" y="4648200"/>
            <a:ext cx="8153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1			One	 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3082" name="Picture 10" descr="u=552863188,2459141609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" b="1796"/>
          <a:stretch>
            <a:fillRect/>
          </a:stretch>
        </p:blipFill>
        <p:spPr bwMode="auto">
          <a:xfrm>
            <a:off x="5715000" y="1295400"/>
            <a:ext cx="2590800" cy="254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8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2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71944" y="4648200"/>
            <a:ext cx="816725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2				Two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16392" name="Picture 8" descr="u=167573102,3534841625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620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5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8" descr="u=167573102,3534841625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3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3				Three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17419" name="Picture 11" descr="1263764_020611788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0"/>
          <a:stretch>
            <a:fillRect/>
          </a:stretch>
        </p:blipFill>
        <p:spPr bwMode="auto">
          <a:xfrm>
            <a:off x="3009900" y="2682249"/>
            <a:ext cx="3124200" cy="1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11" descr="1263764_020611788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0"/>
          <a:stretch>
            <a:fillRect/>
          </a:stretch>
        </p:blipFill>
        <p:spPr bwMode="auto">
          <a:xfrm>
            <a:off x="4762500" y="435644"/>
            <a:ext cx="3124200" cy="1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1263764_020611788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0"/>
          <a:stretch>
            <a:fillRect/>
          </a:stretch>
        </p:blipFill>
        <p:spPr bwMode="auto">
          <a:xfrm>
            <a:off x="1638300" y="485578"/>
            <a:ext cx="3124200" cy="1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89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4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09599" y="4648200"/>
            <a:ext cx="810458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4				Four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sp>
        <p:nvSpPr>
          <p:cNvPr id="1844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8" descr="dog_is6tj5uz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502" y="830551"/>
            <a:ext cx="1640681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dog_is6tj5uz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603" y="838200"/>
            <a:ext cx="1640681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dog_is6tj5uz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922" y="838200"/>
            <a:ext cx="1640681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dog_is6tj5uz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1640681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81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5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5				Five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19465" name="Picture 9" descr="u=3331105678,2111222544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/>
          <a:stretch>
            <a:fillRect/>
          </a:stretch>
        </p:blipFill>
        <p:spPr bwMode="auto">
          <a:xfrm>
            <a:off x="1905000" y="685800"/>
            <a:ext cx="24384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8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9" descr="u=3331105678,2111222544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/>
          <a:stretch>
            <a:fillRect/>
          </a:stretch>
        </p:blipFill>
        <p:spPr bwMode="auto">
          <a:xfrm>
            <a:off x="6553200" y="1396855"/>
            <a:ext cx="24384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u=3331105678,2111222544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/>
          <a:stretch>
            <a:fillRect/>
          </a:stretch>
        </p:blipFill>
        <p:spPr bwMode="auto">
          <a:xfrm>
            <a:off x="4391891" y="692150"/>
            <a:ext cx="24384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u=3331105678,2111222544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/>
          <a:stretch>
            <a:fillRect/>
          </a:stretch>
        </p:blipFill>
        <p:spPr bwMode="auto">
          <a:xfrm>
            <a:off x="4391891" y="2155825"/>
            <a:ext cx="24384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u=3331105678,2111222544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/>
          <a:stretch>
            <a:fillRect/>
          </a:stretch>
        </p:blipFill>
        <p:spPr bwMode="auto">
          <a:xfrm>
            <a:off x="1981200" y="2368692"/>
            <a:ext cx="24384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723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6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6				Six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0489" name="Picture 9" descr="jinyu%e5%89%af%e6%9c%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82" y="1089025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1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9" descr="jinyu%e5%89%af%e6%9c%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528" y="2460625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jinyu%e5%89%af%e6%9c%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5" y="2460625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jinyu%e5%89%af%e6%9c%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86759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jinyu%e5%89%af%e6%9c%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089025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jinyu%e5%89%af%e6%9c%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89025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32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0" dirty="0">
                <a:solidFill>
                  <a:srgbClr val="FF99CC"/>
                </a:solidFill>
                <a:latin typeface="Playbill" pitchFamily="82" charset="0"/>
              </a:rPr>
              <a:t>7</a:t>
            </a:r>
            <a:endParaRPr lang="en-US" altLang="en-US" sz="20000" dirty="0">
              <a:solidFill>
                <a:srgbClr val="33CCFF"/>
              </a:solidFill>
              <a:latin typeface="Playbill" pitchFamily="82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81000" y="48006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81000" y="57912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9600" y="4648200"/>
            <a:ext cx="8153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 dirty="0" smtClean="0">
                <a:solidFill>
                  <a:srgbClr val="C0C0C0"/>
                </a:solidFill>
                <a:latin typeface="Comic Sans MS" pitchFamily="66" charset="0"/>
              </a:rPr>
              <a:t>7			Seven</a:t>
            </a:r>
            <a:endParaRPr lang="en-US" altLang="en-US" sz="8800" dirty="0">
              <a:solidFill>
                <a:srgbClr val="C0C0C0"/>
              </a:solidFill>
              <a:latin typeface="Comic Sans MS" pitchFamily="66" charset="0"/>
            </a:endParaRPr>
          </a:p>
        </p:txBody>
      </p:sp>
      <p:pic>
        <p:nvPicPr>
          <p:cNvPr id="21513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3269673" y="704850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5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6019800"/>
            <a:ext cx="762000" cy="685800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1932312" y="2402753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3505200" y="2443596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4953000" y="2441864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6401593" y="2422814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4722814" y="704850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735390_124458590344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b="6757"/>
          <a:stretch>
            <a:fillRect/>
          </a:stretch>
        </p:blipFill>
        <p:spPr bwMode="auto">
          <a:xfrm>
            <a:off x="6401593" y="704850"/>
            <a:ext cx="1675607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1428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</Words>
  <Application>Microsoft Office PowerPoint</Application>
  <PresentationFormat>On-screen Show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Mike</dc:creator>
  <cp:lastModifiedBy>Mike</cp:lastModifiedBy>
  <cp:revision>3</cp:revision>
  <dcterms:created xsi:type="dcterms:W3CDTF">2013-09-16T04:04:05Z</dcterms:created>
  <dcterms:modified xsi:type="dcterms:W3CDTF">2013-09-16T04:26:21Z</dcterms:modified>
</cp:coreProperties>
</file>