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1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BD4D-D8BF-4DD0-AC57-2404489D2C25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0CAE-E81F-408B-9081-5DCB17CD2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microsoft.com/office/2007/relationships/hdphoto" Target="../media/hdphoto2.wdp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esktop\1381724223600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24889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199" y1="7714" x2="46199" y2="7714"/>
                        <a14:foregroundMark x1="46002" y1="7905" x2="59427" y2="3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3" y="2057400"/>
            <a:ext cx="4530438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0002" y="-374073"/>
            <a:ext cx="619472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7000" b="1" cap="none" spc="0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ackOLantern" panose="00000400000000000000" pitchFamily="2" charset="0"/>
              </a:rPr>
              <a:t>PUMPKIN</a:t>
            </a:r>
            <a:endParaRPr lang="en-US" sz="170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latin typeface="JackOLantern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001" y="3903583"/>
            <a:ext cx="6194721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7000" b="1" cap="none" spc="0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ackOLantern" panose="00000400000000000000" pitchFamily="2" charset="0"/>
              </a:rPr>
              <a:t>GAME</a:t>
            </a:r>
            <a:endParaRPr lang="en-US" sz="170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  <a:latin typeface="JackOLanter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\Desktop\1381724223600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02" y="-228600"/>
            <a:ext cx="9627575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754765"/>
            <a:ext cx="1600200" cy="51694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564" y="1754765"/>
            <a:ext cx="1600200" cy="51694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8310" y="1754765"/>
            <a:ext cx="1600200" cy="51694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2636" y="1754765"/>
            <a:ext cx="1600200" cy="51694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800042"/>
            <a:ext cx="1600200" cy="5169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8564" y="3800042"/>
            <a:ext cx="1600200" cy="5169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8310" y="3800042"/>
            <a:ext cx="1600200" cy="5169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2636" y="3800042"/>
            <a:ext cx="1600200" cy="5169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887234"/>
            <a:ext cx="1600200" cy="51694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8564" y="5887234"/>
            <a:ext cx="1600200" cy="51694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8310" y="5887234"/>
            <a:ext cx="1600200" cy="51694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2636" y="5887234"/>
            <a:ext cx="1600200" cy="51694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199" y="457200"/>
            <a:ext cx="1143001" cy="11222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37162" y="457200"/>
            <a:ext cx="1143001" cy="11222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56909" y="457200"/>
            <a:ext cx="1143001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21235" y="457200"/>
            <a:ext cx="1143001" cy="11222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8199" y="2512001"/>
            <a:ext cx="1143001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37161" y="2512001"/>
            <a:ext cx="1143001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56908" y="2518928"/>
            <a:ext cx="1143001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21235" y="2518928"/>
            <a:ext cx="1143001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56908" y="4634010"/>
            <a:ext cx="1143001" cy="11222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21234" y="4634010"/>
            <a:ext cx="1143001" cy="11222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2" y="457200"/>
            <a:ext cx="1143001" cy="11222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56912" y="457200"/>
            <a:ext cx="1143001" cy="11222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21238" y="457200"/>
            <a:ext cx="1143001" cy="11222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8202" y="2512001"/>
            <a:ext cx="1143001" cy="112221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37164" y="2512001"/>
            <a:ext cx="1143001" cy="112221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56911" y="2518928"/>
            <a:ext cx="1143001" cy="112221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121238" y="2518928"/>
            <a:ext cx="1143001" cy="11222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8201" y="4634010"/>
            <a:ext cx="1143001" cy="112221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37162" y="4634010"/>
            <a:ext cx="1143001" cy="112221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26436"/>
            <a:ext cx="1905000" cy="152832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937165" y="457200"/>
            <a:ext cx="1143001" cy="11222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1" y="205654"/>
            <a:ext cx="1905000" cy="15283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38" y="205653"/>
            <a:ext cx="1905000" cy="15283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38" y="226436"/>
            <a:ext cx="1905000" cy="15283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71713"/>
            <a:ext cx="1905000" cy="15283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5" y="2271713"/>
            <a:ext cx="1905000" cy="152832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8" y="2271712"/>
            <a:ext cx="1905000" cy="152832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34" y="2271713"/>
            <a:ext cx="1905000" cy="15283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358905"/>
            <a:ext cx="1905000" cy="152832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65" y="4358904"/>
            <a:ext cx="1905000" cy="15283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2" y="4358905"/>
            <a:ext cx="1905000" cy="15283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2320" y1="8190" x2="52320" y2="8190"/>
                        <a14:foregroundMark x1="61106" y1="7333" x2="61106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34" y="4358903"/>
            <a:ext cx="1905000" cy="152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5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8</cp:revision>
  <dcterms:created xsi:type="dcterms:W3CDTF">2013-10-14T03:10:52Z</dcterms:created>
  <dcterms:modified xsi:type="dcterms:W3CDTF">2013-10-14T04:23:32Z</dcterms:modified>
</cp:coreProperties>
</file>