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63" r:id="rId4"/>
    <p:sldId id="262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64" y="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9741D-CB41-417B-AAC2-E43AD7FDB211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A7BE29-BE53-4E62-849E-405F60D032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564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BE29-BE53-4E62-849E-405F60D032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0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A7BE29-BE53-4E62-849E-405F60D032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003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53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0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612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356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79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69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492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46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554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C5125-0A61-4D30-AF1E-FAB987FF6709}" type="datetimeFigureOut">
              <a:rPr lang="en-US" smtClean="0"/>
              <a:t>9/13/2013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B7420-91F5-40BA-865B-E9F6C9327E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64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slide" Target="slide6.xml"/><Relationship Id="rId12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slide" Target="slide8.xml"/><Relationship Id="rId5" Type="http://schemas.openxmlformats.org/officeDocument/2006/relationships/slide" Target="slide5.xml"/><Relationship Id="rId10" Type="http://schemas.openxmlformats.org/officeDocument/2006/relationships/image" Target="../media/image5.png"/><Relationship Id="rId4" Type="http://schemas.openxmlformats.org/officeDocument/2006/relationships/image" Target="../media/image2.jpg"/><Relationship Id="rId9" Type="http://schemas.openxmlformats.org/officeDocument/2006/relationships/slide" Target="slide7.xml"/><Relationship Id="rId1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2.jpg"/><Relationship Id="rId4" Type="http://schemas.openxmlformats.org/officeDocument/2006/relationships/image" Target="../media/image8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png"/><Relationship Id="rId7" Type="http://schemas.openxmlformats.org/officeDocument/2006/relationships/image" Target="../media/image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18.png"/><Relationship Id="rId10" Type="http://schemas.microsoft.com/office/2007/relationships/hdphoto" Target="../media/hdphoto3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6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3464"/>
            <a:ext cx="2362200" cy="449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0"/>
            <a:ext cx="2362200" cy="449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0"/>
            <a:ext cx="2362200" cy="449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0"/>
            <a:ext cx="23622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810000"/>
            <a:ext cx="1295400" cy="13716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31800">
              <a:srgbClr val="FFFF00">
                <a:alpha val="99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495800"/>
            <a:ext cx="9144000" cy="3048000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67000" y="381000"/>
            <a:ext cx="1295400" cy="13716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31800">
              <a:srgbClr val="FFFF00">
                <a:alpha val="99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029200" y="2895600"/>
            <a:ext cx="1295400" cy="13716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31800">
              <a:srgbClr val="FFFF00">
                <a:alpha val="99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7977" y="5126181"/>
            <a:ext cx="7568045" cy="1219200"/>
          </a:xfrm>
          <a:prstGeom prst="roundRect">
            <a:avLst>
              <a:gd name="adj" fmla="val 4264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5339573"/>
            <a:ext cx="792415" cy="792415"/>
          </a:xfrm>
          <a:prstGeom prst="rect">
            <a:avLst/>
          </a:prstGeom>
        </p:spPr>
      </p:pic>
      <p:pic>
        <p:nvPicPr>
          <p:cNvPr id="3" name="Picture 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8492" y="5377672"/>
            <a:ext cx="792415" cy="792415"/>
          </a:xfrm>
          <a:prstGeom prst="rect">
            <a:avLst/>
          </a:prstGeom>
        </p:spPr>
      </p:pic>
      <p:pic>
        <p:nvPicPr>
          <p:cNvPr id="14" name="Picture 1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740" y="5377671"/>
            <a:ext cx="786319" cy="792415"/>
          </a:xfrm>
          <a:prstGeom prst="rect">
            <a:avLst/>
          </a:prstGeom>
        </p:spPr>
      </p:pic>
      <p:pic>
        <p:nvPicPr>
          <p:cNvPr id="15" name="Picture 1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0" y="5377670"/>
            <a:ext cx="792415" cy="792415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578805" y="762000"/>
            <a:ext cx="2374323" cy="110836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2077" y="0"/>
            <a:ext cx="3258127" cy="197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loud 17"/>
          <p:cNvSpPr/>
          <p:nvPr/>
        </p:nvSpPr>
        <p:spPr>
          <a:xfrm>
            <a:off x="4096578" y="609600"/>
            <a:ext cx="1973481" cy="1143000"/>
          </a:xfrm>
          <a:prstGeom prst="cloud">
            <a:avLst/>
          </a:prstGeom>
          <a:gradFill>
            <a:gsLst>
              <a:gs pos="9000">
                <a:schemeClr val="bg1"/>
              </a:gs>
              <a:gs pos="57000">
                <a:srgbClr val="8F0040"/>
              </a:gs>
              <a:gs pos="80000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5058151" y="1274619"/>
            <a:ext cx="1580321" cy="858981"/>
          </a:xfrm>
          <a:prstGeom prst="cloud">
            <a:avLst/>
          </a:prstGeom>
          <a:gradFill>
            <a:gsLst>
              <a:gs pos="9000">
                <a:schemeClr val="bg1"/>
              </a:gs>
              <a:gs pos="57000">
                <a:srgbClr val="8F0040"/>
              </a:gs>
              <a:gs pos="80000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5676899" y="1976437"/>
            <a:ext cx="1181101" cy="461963"/>
          </a:xfrm>
          <a:prstGeom prst="cloud">
            <a:avLst/>
          </a:prstGeom>
          <a:gradFill>
            <a:gsLst>
              <a:gs pos="9000">
                <a:schemeClr val="bg1"/>
              </a:gs>
              <a:gs pos="57000">
                <a:srgbClr val="8F0040"/>
              </a:gs>
              <a:gs pos="80000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00" y="407001"/>
            <a:ext cx="1896200" cy="1548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29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228600" y="3464"/>
            <a:ext cx="2362200" cy="449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133600" y="0"/>
            <a:ext cx="2362200" cy="4495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495800" y="0"/>
            <a:ext cx="2362200" cy="4495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0" y="0"/>
            <a:ext cx="2362200" cy="44958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04800" y="3810000"/>
            <a:ext cx="1295400" cy="13716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95300">
              <a:srgbClr val="FFFF00"/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endParaRPr lang="en-US"/>
          </a:p>
        </p:txBody>
      </p:sp>
      <p:sp>
        <p:nvSpPr>
          <p:cNvPr id="15" name="Cloud 14"/>
          <p:cNvSpPr/>
          <p:nvPr/>
        </p:nvSpPr>
        <p:spPr>
          <a:xfrm>
            <a:off x="578805" y="762000"/>
            <a:ext cx="2374323" cy="1108364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loud 15"/>
          <p:cNvSpPr/>
          <p:nvPr/>
        </p:nvSpPr>
        <p:spPr>
          <a:xfrm>
            <a:off x="4096578" y="609600"/>
            <a:ext cx="2075622" cy="1143000"/>
          </a:xfrm>
          <a:prstGeom prst="cloud">
            <a:avLst/>
          </a:prstGeom>
          <a:gradFill>
            <a:gsLst>
              <a:gs pos="9000">
                <a:schemeClr val="bg1"/>
              </a:gs>
              <a:gs pos="57000">
                <a:srgbClr val="8F0040"/>
              </a:gs>
              <a:gs pos="80000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loud 16"/>
          <p:cNvSpPr/>
          <p:nvPr/>
        </p:nvSpPr>
        <p:spPr>
          <a:xfrm>
            <a:off x="5063345" y="1361209"/>
            <a:ext cx="1580321" cy="782781"/>
          </a:xfrm>
          <a:prstGeom prst="cloud">
            <a:avLst/>
          </a:prstGeom>
          <a:gradFill>
            <a:gsLst>
              <a:gs pos="9000">
                <a:schemeClr val="bg1"/>
              </a:gs>
              <a:gs pos="57000">
                <a:srgbClr val="8F0040"/>
              </a:gs>
              <a:gs pos="80000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loud 17"/>
          <p:cNvSpPr/>
          <p:nvPr/>
        </p:nvSpPr>
        <p:spPr>
          <a:xfrm>
            <a:off x="5676899" y="1976437"/>
            <a:ext cx="1181101" cy="461963"/>
          </a:xfrm>
          <a:prstGeom prst="cloud">
            <a:avLst/>
          </a:prstGeom>
          <a:gradFill>
            <a:gsLst>
              <a:gs pos="9000">
                <a:schemeClr val="bg1"/>
              </a:gs>
              <a:gs pos="57000">
                <a:srgbClr val="8F0040"/>
              </a:gs>
              <a:gs pos="80000">
                <a:srgbClr val="F27300"/>
              </a:gs>
              <a:gs pos="100000">
                <a:srgbClr val="FFBF00"/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000" y="4786792"/>
            <a:ext cx="1896200" cy="154819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3855" y="4495800"/>
            <a:ext cx="9144000" cy="3048000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787977" y="5126181"/>
            <a:ext cx="7568045" cy="1219200"/>
          </a:xfrm>
          <a:prstGeom prst="roundRect">
            <a:avLst>
              <a:gd name="adj" fmla="val 4264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051" y="5238538"/>
            <a:ext cx="1012138" cy="11936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126" y="5242931"/>
            <a:ext cx="998076" cy="1177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966" y="5256509"/>
            <a:ext cx="975051" cy="114992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6712" y="5242932"/>
            <a:ext cx="1004688" cy="118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4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24583 -0.4555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92" y="-2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583 -0.45556 L 0.5125 -0.13334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1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6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125 -0.13334 L 0.00416 4.44444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17" y="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7037E-7 L -0.00417 -0.633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" y="-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-0.6331 L -0.00417 0.000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9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4495800"/>
            <a:ext cx="9144000" cy="304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4572000" y="4524304"/>
            <a:ext cx="4572000" cy="30194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28504"/>
            <a:ext cx="4572000" cy="4495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0" y="28504"/>
            <a:ext cx="4572000" cy="449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" y="360218"/>
            <a:ext cx="1295400" cy="1371600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31800">
              <a:srgbClr val="FFFF00">
                <a:alpha val="99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loud 8"/>
          <p:cNvSpPr/>
          <p:nvPr/>
        </p:nvSpPr>
        <p:spPr>
          <a:xfrm>
            <a:off x="4724400" y="152400"/>
            <a:ext cx="3124200" cy="905881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5867400" y="515613"/>
            <a:ext cx="3124200" cy="1060809"/>
          </a:xfrm>
          <a:prstGeom prst="cloud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855527" y="1731818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562600" y="1525403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409709" y="1623040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642071" y="2488622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203372" y="1525403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9800" y="1833855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865918" y="2225386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761816" y="2829929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8257116" y="2923308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167745" y="2220189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486400" y="1894327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642071" y="1219200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5105400" y="1163781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429500" y="1764581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025736" y="2605309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791200" y="3148726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572500" y="1954799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68591" y="2590659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8132618" y="2595855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8007927" y="1884218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344583" y="2974326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312727" y="2189018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593773" y="3657600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066809" y="3425817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312727" y="2189018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7761816" y="3759637"/>
            <a:ext cx="76200" cy="102037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4419599" y="0"/>
            <a:ext cx="304799" cy="7543800"/>
          </a:xfrm>
          <a:prstGeom prst="rect">
            <a:avLst/>
          </a:prstGeom>
          <a:gradFill>
            <a:gsLst>
              <a:gs pos="0">
                <a:srgbClr val="FF0000"/>
              </a:gs>
              <a:gs pos="66000">
                <a:srgbClr val="21D6E0"/>
              </a:gs>
              <a:gs pos="85000">
                <a:srgbClr val="0087E6"/>
              </a:gs>
              <a:gs pos="100000">
                <a:srgbClr val="005CBF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787977" y="5126180"/>
            <a:ext cx="7568045" cy="1365003"/>
          </a:xfrm>
          <a:prstGeom prst="roundRect">
            <a:avLst>
              <a:gd name="adj" fmla="val 42641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6" descr="Hot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2" b="100000" l="9873" r="100000">
                        <a14:foregroundMark x1="52045" y1="45084" x2="52045" y2="45084"/>
                        <a14:foregroundMark x1="51058" y1="44604" x2="56417" y2="42926"/>
                        <a14:foregroundMark x1="53032" y1="45084" x2="58956" y2="47602"/>
                        <a14:foregroundMark x1="52468" y1="47602" x2="52468" y2="47602"/>
                        <a14:foregroundMark x1="51058" y1="44604" x2="51058" y2="44604"/>
                        <a14:foregroundMark x1="55007" y1="69904" x2="55007" y2="69904"/>
                        <a14:foregroundMark x1="54443" y1="69065" x2="55430" y2="61871"/>
                        <a14:foregroundMark x1="53456" y1="79976" x2="53456" y2="7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46018"/>
            <a:ext cx="3695700" cy="4409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7" descr="freez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3467" r="90000">
                        <a14:foregroundMark x1="44133" y1="15071" x2="44133" y2="15071"/>
                        <a14:foregroundMark x1="44667" y1="15479" x2="50400" y2="20265"/>
                        <a14:foregroundMark x1="43600" y1="14257" x2="50400" y2="13849"/>
                        <a14:foregroundMark x1="43067" y1="15479" x2="35333" y2="17821"/>
                        <a14:foregroundMark x1="40533" y1="17821" x2="33200" y2="21079"/>
                        <a14:foregroundMark x1="48267" y1="27393" x2="48267" y2="27393"/>
                        <a14:foregroundMark x1="50400" y1="27800" x2="33200" y2="337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994" y="1442089"/>
            <a:ext cx="3026833" cy="4069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38"/>
          <p:cNvSpPr/>
          <p:nvPr/>
        </p:nvSpPr>
        <p:spPr>
          <a:xfrm>
            <a:off x="1196598" y="5167745"/>
            <a:ext cx="217880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cap="none" spc="0" dirty="0" smtClean="0">
                <a:ln w="17780" cmpd="sng">
                  <a:noFill/>
                  <a:prstDash val="solid"/>
                  <a:miter lim="800000"/>
                </a:ln>
                <a:solidFill>
                  <a:srgbClr val="FF0000"/>
                </a:solidFill>
                <a:latin typeface="Arial Black" panose="020B0A04020102020204" pitchFamily="34" charset="0"/>
              </a:rPr>
              <a:t>Hot</a:t>
            </a:r>
            <a:endParaRPr lang="en-US" sz="8000" b="1" cap="none" spc="0" dirty="0">
              <a:ln w="17780" cmpd="sng">
                <a:noFill/>
                <a:prstDash val="solid"/>
                <a:miter lim="800000"/>
              </a:ln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511317" y="5167745"/>
            <a:ext cx="26933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Above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algn="ctr"/>
            <a:r>
              <a:rPr lang="en-US" sz="8000" b="1" dirty="0" smtClean="0">
                <a:ln w="17780" cmpd="sng">
                  <a:noFill/>
                  <a:prstDash val="solid"/>
                  <a:miter lim="800000"/>
                </a:ln>
                <a:solidFill>
                  <a:srgbClr val="0070C0"/>
                </a:solidFill>
                <a:latin typeface="Arial Black" panose="020B0A04020102020204" pitchFamily="34" charset="0"/>
              </a:rPr>
              <a:t>Cold</a:t>
            </a:r>
            <a:endParaRPr lang="en-US" sz="8000" b="1" cap="none" spc="0" dirty="0">
              <a:ln w="17780" cmpd="sng">
                <a:noFill/>
                <a:prstDash val="solid"/>
                <a:miter lim="800000"/>
              </a:ln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285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2743200" y="3612573"/>
            <a:ext cx="3390900" cy="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88873" y="1905000"/>
            <a:ext cx="6927" cy="3387436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3276600" y="2438401"/>
            <a:ext cx="2438400" cy="2362199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276600" y="2438401"/>
            <a:ext cx="2438400" cy="2362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63966" y="1342744"/>
            <a:ext cx="3847514" cy="384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ounded Rectangle 45"/>
          <p:cNvSpPr/>
          <p:nvPr/>
        </p:nvSpPr>
        <p:spPr>
          <a:xfrm>
            <a:off x="463982" y="1239893"/>
            <a:ext cx="1905000" cy="9144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C:\Users\Mike\Desktop\amp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082" y="2281238"/>
            <a:ext cx="1066800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Mike\Desktop\wtii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852" y="314350"/>
            <a:ext cx="6119813" cy="92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Mike\Desktop\ocloc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2" y="4800601"/>
            <a:ext cx="7521576" cy="132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Donut 43"/>
          <p:cNvSpPr/>
          <p:nvPr/>
        </p:nvSpPr>
        <p:spPr>
          <a:xfrm>
            <a:off x="4549341" y="1302509"/>
            <a:ext cx="4038600" cy="3927984"/>
          </a:xfrm>
          <a:prstGeom prst="donut">
            <a:avLst>
              <a:gd name="adj" fmla="val 4588"/>
            </a:avLst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75" y="1312231"/>
            <a:ext cx="770522" cy="76145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731" y="1316364"/>
            <a:ext cx="761458" cy="761458"/>
          </a:xfrm>
          <a:prstGeom prst="rect">
            <a:avLst/>
          </a:prstGeom>
        </p:spPr>
      </p:pic>
      <p:sp>
        <p:nvSpPr>
          <p:cNvPr id="63" name="Oval 62"/>
          <p:cNvSpPr/>
          <p:nvPr/>
        </p:nvSpPr>
        <p:spPr>
          <a:xfrm>
            <a:off x="2187951" y="2580700"/>
            <a:ext cx="715962" cy="685799"/>
          </a:xfrm>
          <a:prstGeom prst="ellipse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glow rad="431800">
              <a:srgbClr val="FFFF00">
                <a:alpha val="99000"/>
              </a:srgbClr>
            </a:glow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421" y="3975127"/>
            <a:ext cx="1011022" cy="825473"/>
          </a:xfrm>
          <a:prstGeom prst="rect">
            <a:avLst/>
          </a:prstGeom>
        </p:spPr>
      </p:pic>
      <p:sp>
        <p:nvSpPr>
          <p:cNvPr id="57" name="Oval 56"/>
          <p:cNvSpPr/>
          <p:nvPr/>
        </p:nvSpPr>
        <p:spPr>
          <a:xfrm>
            <a:off x="6300354" y="2990698"/>
            <a:ext cx="574738" cy="551605"/>
          </a:xfrm>
          <a:prstGeom prst="ellipse">
            <a:avLst/>
          </a:prstGeom>
          <a:gradFill>
            <a:gsLst>
              <a:gs pos="0">
                <a:srgbClr val="CBCBCB"/>
              </a:gs>
              <a:gs pos="13000">
                <a:srgbClr val="5F5F5F"/>
              </a:gs>
              <a:gs pos="21001">
                <a:srgbClr val="5F5F5F"/>
              </a:gs>
              <a:gs pos="63000">
                <a:srgbClr val="FFFFFF"/>
              </a:gs>
              <a:gs pos="67000">
                <a:srgbClr val="B2B2B2"/>
              </a:gs>
              <a:gs pos="69000">
                <a:srgbClr val="292929"/>
              </a:gs>
              <a:gs pos="82001">
                <a:srgbClr val="777777"/>
              </a:gs>
              <a:gs pos="100000">
                <a:srgbClr val="EAEAEA"/>
              </a:gs>
            </a:gsLst>
            <a:lin ang="5400000" scaled="0"/>
          </a:gra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30" name="Picture 10" descr="C:\Users\Mike\Desktop\th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5333" y1="50698" x2="15333" y2="50698"/>
                        <a14:foregroundMark x1="15333" y1="50698" x2="17333" y2="33023"/>
                        <a14:foregroundMark x1="86000" y1="83256" x2="86000" y2="832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338" y="2242562"/>
            <a:ext cx="28575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Mike\Desktop\Picture5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4505" y="2337965"/>
            <a:ext cx="1959386" cy="185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85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5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3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914400"/>
            <a:ext cx="1905000" cy="914400"/>
          </a:xfrm>
          <a:prstGeom prst="roundRec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51559"/>
            <a:ext cx="647700" cy="640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494" y="1034260"/>
            <a:ext cx="674680" cy="674680"/>
          </a:xfrm>
          <a:prstGeom prst="rect">
            <a:avLst/>
          </a:prstGeom>
        </p:spPr>
      </p:pic>
      <p:pic>
        <p:nvPicPr>
          <p:cNvPr id="4098" name="Picture 2" descr="C:\Users\Mike\Desktop\m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343400"/>
            <a:ext cx="782002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557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914400"/>
            <a:ext cx="1905000" cy="914400"/>
          </a:xfrm>
          <a:prstGeom prst="roundRec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51559"/>
            <a:ext cx="647700" cy="640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038413"/>
            <a:ext cx="666371" cy="666371"/>
          </a:xfrm>
          <a:prstGeom prst="rect">
            <a:avLst/>
          </a:prstGeom>
        </p:spPr>
      </p:pic>
      <p:pic>
        <p:nvPicPr>
          <p:cNvPr id="3074" name="Picture 2" descr="C:\Users\Mike\Desktop\a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4102100"/>
            <a:ext cx="9496425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883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914400"/>
            <a:ext cx="1905000" cy="914400"/>
          </a:xfrm>
          <a:prstGeom prst="roundRec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51559"/>
            <a:ext cx="647700" cy="640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035737"/>
            <a:ext cx="666558" cy="671726"/>
          </a:xfrm>
          <a:prstGeom prst="rect">
            <a:avLst/>
          </a:prstGeom>
        </p:spPr>
      </p:pic>
      <p:pic>
        <p:nvPicPr>
          <p:cNvPr id="2050" name="Picture 2" descr="C:\Users\Mike\Desktop\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267200"/>
            <a:ext cx="7820026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994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14400" y="914400"/>
            <a:ext cx="1905000" cy="914400"/>
          </a:xfrm>
          <a:prstGeom prst="roundRect">
            <a:avLst>
              <a:gd name="adj" fmla="val 50000"/>
            </a:avLst>
          </a:prstGeom>
          <a:effectLst/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051559"/>
            <a:ext cx="647700" cy="6400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799" y="1051559"/>
            <a:ext cx="646661" cy="646661"/>
          </a:xfrm>
          <a:prstGeom prst="rect">
            <a:avLst/>
          </a:prstGeom>
        </p:spPr>
      </p:pic>
      <p:pic>
        <p:nvPicPr>
          <p:cNvPr id="1026" name="Picture 2" descr="C:\Users\Mike\Desktop\n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179" y="4305300"/>
            <a:ext cx="6138862" cy="275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36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1768</TotalTime>
  <Words>4</Words>
  <Application>Microsoft Office PowerPoint</Application>
  <PresentationFormat>On-screen Show (4:3)</PresentationFormat>
  <Paragraphs>4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</dc:creator>
  <cp:lastModifiedBy>Mike</cp:lastModifiedBy>
  <cp:revision>33</cp:revision>
  <dcterms:created xsi:type="dcterms:W3CDTF">2013-09-11T02:54:16Z</dcterms:created>
  <dcterms:modified xsi:type="dcterms:W3CDTF">2013-09-13T05:54:11Z</dcterms:modified>
</cp:coreProperties>
</file>