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6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CC0E4-B519-458C-9694-D259FECD18CC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EA0C-C3E7-4638-8CC7-4A4E87923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52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CC0E4-B519-458C-9694-D259FECD18CC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EA0C-C3E7-4638-8CC7-4A4E87923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9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CC0E4-B519-458C-9694-D259FECD18CC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EA0C-C3E7-4638-8CC7-4A4E87923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6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CC0E4-B519-458C-9694-D259FECD18CC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EA0C-C3E7-4638-8CC7-4A4E87923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17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CC0E4-B519-458C-9694-D259FECD18CC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EA0C-C3E7-4638-8CC7-4A4E87923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9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CC0E4-B519-458C-9694-D259FECD18CC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EA0C-C3E7-4638-8CC7-4A4E87923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5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CC0E4-B519-458C-9694-D259FECD18CC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EA0C-C3E7-4638-8CC7-4A4E87923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11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CC0E4-B519-458C-9694-D259FECD18CC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EA0C-C3E7-4638-8CC7-4A4E87923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14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CC0E4-B519-458C-9694-D259FECD18CC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EA0C-C3E7-4638-8CC7-4A4E87923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10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CC0E4-B519-458C-9694-D259FECD18CC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EA0C-C3E7-4638-8CC7-4A4E87923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9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CC0E4-B519-458C-9694-D259FECD18CC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EA0C-C3E7-4638-8CC7-4A4E87923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4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CC0E4-B519-458C-9694-D259FECD18CC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CEA0C-C3E7-4638-8CC7-4A4E87923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g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6.xml"/><Relationship Id="rId4" Type="http://schemas.openxmlformats.org/officeDocument/2006/relationships/slide" Target="slide2.xml"/><Relationship Id="rId9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slide" Target="slide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slide" Target="slide1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" Target="slide1.xm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49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33775" y="3428999"/>
            <a:ext cx="2076450" cy="2005445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431800">
              <a:srgbClr val="FFFF00">
                <a:alpha val="99000"/>
              </a:srgbClr>
            </a:glow>
            <a:outerShdw blurRad="152400" dist="1524000" dir="5400000" sx="90000" sy="-19000" rotWithShape="0">
              <a:prstClr val="black">
                <a:alpha val="41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457200" y="681254"/>
            <a:ext cx="3429000" cy="1387619"/>
          </a:xfrm>
          <a:prstGeom prst="cloud">
            <a:avLst/>
          </a:prstGeom>
          <a:gradFill>
            <a:gsLst>
              <a:gs pos="0">
                <a:schemeClr val="bg1"/>
              </a:gs>
              <a:gs pos="100000">
                <a:srgbClr val="FFFF00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3"/>
            <a:ext cx="3258127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4495800"/>
            <a:ext cx="9144000" cy="304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5181600" y="1008999"/>
            <a:ext cx="3429000" cy="1387619"/>
          </a:xfrm>
          <a:prstGeom prst="cloud">
            <a:avLst/>
          </a:prstGeom>
          <a:gradFill>
            <a:gsLst>
              <a:gs pos="0">
                <a:schemeClr val="bg1"/>
              </a:gs>
              <a:gs pos="100000">
                <a:srgbClr val="FFFF00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4038600" y="304800"/>
            <a:ext cx="3352800" cy="1443035"/>
          </a:xfrm>
          <a:prstGeom prst="cloud">
            <a:avLst/>
          </a:prstGeom>
          <a:gradFill>
            <a:gsLst>
              <a:gs pos="0">
                <a:schemeClr val="bg1"/>
              </a:gs>
              <a:gs pos="100000">
                <a:srgbClr val="FFFF00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2145722" y="1588293"/>
            <a:ext cx="2426277" cy="921759"/>
          </a:xfrm>
          <a:prstGeom prst="cloud">
            <a:avLst/>
          </a:prstGeom>
          <a:gradFill>
            <a:gsLst>
              <a:gs pos="0">
                <a:schemeClr val="bg1"/>
              </a:gs>
              <a:gs pos="100000">
                <a:srgbClr val="FFFF00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/>
          <p:cNvSpPr/>
          <p:nvPr/>
        </p:nvSpPr>
        <p:spPr>
          <a:xfrm>
            <a:off x="5715000" y="2964873"/>
            <a:ext cx="3112077" cy="464127"/>
          </a:xfrm>
          <a:prstGeom prst="cloud">
            <a:avLst/>
          </a:prstGeom>
          <a:gradFill>
            <a:gsLst>
              <a:gs pos="0">
                <a:schemeClr val="bg1"/>
              </a:gs>
              <a:gs pos="100000">
                <a:srgbClr val="FFFF00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64127" y="1702808"/>
            <a:ext cx="685800" cy="3738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hlinkClick r:id="rId4" action="ppaction://hlinksldjump"/>
          </p:cNvPr>
          <p:cNvSpPr/>
          <p:nvPr/>
        </p:nvSpPr>
        <p:spPr>
          <a:xfrm>
            <a:off x="513205" y="3954955"/>
            <a:ext cx="587644" cy="566821"/>
          </a:xfrm>
          <a:prstGeom prst="ellipse">
            <a:avLst/>
          </a:prstGeom>
          <a:gradFill flip="none" rotWithShape="1">
            <a:gsLst>
              <a:gs pos="50000">
                <a:srgbClr val="FFFF00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hlinkClick r:id="rId5" action="ppaction://hlinksldjump"/>
          </p:cNvPr>
          <p:cNvSpPr/>
          <p:nvPr/>
        </p:nvSpPr>
        <p:spPr>
          <a:xfrm>
            <a:off x="513205" y="3247825"/>
            <a:ext cx="587644" cy="566821"/>
          </a:xfrm>
          <a:prstGeom prst="ellipse">
            <a:avLst/>
          </a:prstGeom>
          <a:gradFill flip="none" rotWithShape="1">
            <a:gsLst>
              <a:gs pos="50000">
                <a:srgbClr val="7030A0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hlinkClick r:id="rId6" action="ppaction://hlinksldjump"/>
          </p:cNvPr>
          <p:cNvSpPr/>
          <p:nvPr/>
        </p:nvSpPr>
        <p:spPr>
          <a:xfrm>
            <a:off x="513205" y="2546460"/>
            <a:ext cx="587644" cy="566821"/>
          </a:xfrm>
          <a:prstGeom prst="ellipse">
            <a:avLst/>
          </a:prstGeom>
          <a:gradFill flip="none" rotWithShape="1">
            <a:gsLst>
              <a:gs pos="50000">
                <a:schemeClr val="bg1"/>
              </a:gs>
              <a:gs pos="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hlinkClick r:id="rId7" action="ppaction://hlinksldjump"/>
          </p:cNvPr>
          <p:cNvSpPr/>
          <p:nvPr/>
        </p:nvSpPr>
        <p:spPr>
          <a:xfrm>
            <a:off x="513205" y="1829797"/>
            <a:ext cx="587644" cy="566821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50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ike\Desktop\Picture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30" y="4495800"/>
            <a:ext cx="8772137" cy="307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49827" y="5285290"/>
            <a:ext cx="914400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3205" y="5459079"/>
            <a:ext cx="587644" cy="566821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hlinkClick r:id="rId9" action="ppaction://hlinksldjump"/>
          </p:cNvPr>
          <p:cNvSpPr/>
          <p:nvPr/>
        </p:nvSpPr>
        <p:spPr>
          <a:xfrm>
            <a:off x="513205" y="4662224"/>
            <a:ext cx="587644" cy="566821"/>
          </a:xfrm>
          <a:prstGeom prst="ellipse">
            <a:avLst/>
          </a:prstGeom>
          <a:gradFill flip="none" rotWithShape="1">
            <a:gsLst>
              <a:gs pos="50000">
                <a:srgbClr val="0070C0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5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 -0.41273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6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L -0.36736 0.00139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8" y="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6 L 0.20486 0.00047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2125 0.00718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34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296E-6 L 0.40833 -0.07176 " pathEditMode="relative" rAng="0" ptsTypes="AA">
                                      <p:cBhvr>
                                        <p:cTn id="14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17" y="-358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1875 -0.11157 " pathEditMode="relative" rAng="0" ptsTypes="AA">
                                      <p:cBhvr>
                                        <p:cTn id="1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44958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33775" y="782781"/>
            <a:ext cx="2076450" cy="2005445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431800">
              <a:srgbClr val="FFFF00">
                <a:alpha val="99000"/>
              </a:srgbClr>
            </a:glow>
            <a:outerShdw blurRad="152400" dist="1524000" dir="5400000" sx="90000" sy="-19000" rotWithShape="0">
              <a:prstClr val="black">
                <a:alpha val="41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495800"/>
            <a:ext cx="9144000" cy="304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708571" y="4225449"/>
            <a:ext cx="3726860" cy="686987"/>
          </a:xfrm>
          <a:prstGeom prst="roundRect">
            <a:avLst>
              <a:gd name="adj" fmla="val 4264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 descr="H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2" b="100000" l="9873" r="100000">
                        <a14:foregroundMark x1="52045" y1="45084" x2="52045" y2="45084"/>
                        <a14:foregroundMark x1="51058" y1="44604" x2="56417" y2="42926"/>
                        <a14:foregroundMark x1="53032" y1="45084" x2="58956" y2="47602"/>
                        <a14:foregroundMark x1="52468" y1="47602" x2="52468" y2="47602"/>
                        <a14:foregroundMark x1="51058" y1="44604" x2="51058" y2="44604"/>
                        <a14:foregroundMark x1="55007" y1="69904" x2="55007" y2="69904"/>
                        <a14:foregroundMark x1="54443" y1="69065" x2="55430" y2="61871"/>
                        <a14:foregroundMark x1="53456" y1="79976" x2="53456" y2="79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626" y="2718253"/>
            <a:ext cx="1433062" cy="170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freez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3467" r="90000">
                        <a14:foregroundMark x1="44133" y1="15071" x2="44133" y2="15071"/>
                        <a14:foregroundMark x1="44667" y1="15479" x2="50400" y2="20265"/>
                        <a14:foregroundMark x1="43600" y1="14257" x2="50400" y2="13849"/>
                        <a14:foregroundMark x1="43067" y1="15479" x2="35333" y2="17821"/>
                        <a14:foregroundMark x1="40533" y1="17821" x2="33200" y2="21079"/>
                        <a14:foregroundMark x1="48267" y1="27393" x2="48267" y2="27393"/>
                        <a14:foregroundMark x1="50400" y1="27800" x2="33200" y2="337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986" y="2788226"/>
            <a:ext cx="1222176" cy="164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881311" y="4313990"/>
            <a:ext cx="13049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Above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Hot</a:t>
            </a:r>
            <a:endParaRPr 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90863" y="4349082"/>
            <a:ext cx="16584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Above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28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Cold</a:t>
            </a:r>
            <a:endParaRPr lang="en-US" sz="2800" b="1" cap="none" spc="0" dirty="0">
              <a:ln w="17780" cmpd="sng">
                <a:noFill/>
                <a:prstDash val="solid"/>
                <a:miter lim="800000"/>
              </a:ln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33047" y="3125901"/>
            <a:ext cx="76199" cy="1786535"/>
          </a:xfrm>
          <a:prstGeom prst="rect">
            <a:avLst/>
          </a:prstGeom>
          <a:gradFill>
            <a:gsLst>
              <a:gs pos="23000">
                <a:srgbClr val="FF0000"/>
              </a:gs>
              <a:gs pos="74000">
                <a:srgbClr val="21D6E0"/>
              </a:gs>
              <a:gs pos="8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9827" y="4610692"/>
            <a:ext cx="914400" cy="1588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hlinkClick r:id="rId7" action="ppaction://hlinksldjump"/>
          </p:cNvPr>
          <p:cNvSpPr/>
          <p:nvPr/>
        </p:nvSpPr>
        <p:spPr>
          <a:xfrm>
            <a:off x="513205" y="5459079"/>
            <a:ext cx="587644" cy="566821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3205" y="4800600"/>
            <a:ext cx="587644" cy="566821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45000">
                <a:schemeClr val="tx2">
                  <a:lumMod val="20000"/>
                  <a:lumOff val="80000"/>
                </a:schemeClr>
              </a:gs>
              <a:gs pos="70000">
                <a:srgbClr val="0070C0"/>
              </a:gs>
              <a:gs pos="100000">
                <a:srgbClr val="002060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Mike\Desktop\Sunn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971" y="4800600"/>
            <a:ext cx="5340350" cy="23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32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74" y="-1"/>
            <a:ext cx="9175174" cy="4518773"/>
          </a:xfrm>
        </p:spPr>
      </p:pic>
      <p:sp>
        <p:nvSpPr>
          <p:cNvPr id="6" name="Rectangle 5"/>
          <p:cNvSpPr/>
          <p:nvPr/>
        </p:nvSpPr>
        <p:spPr>
          <a:xfrm>
            <a:off x="0" y="4495800"/>
            <a:ext cx="9144000" cy="304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708571" y="4225449"/>
            <a:ext cx="3726860" cy="686987"/>
          </a:xfrm>
          <a:prstGeom prst="roundRect">
            <a:avLst>
              <a:gd name="adj" fmla="val 4264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 descr="H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2" b="100000" l="9873" r="100000">
                        <a14:foregroundMark x1="52045" y1="45084" x2="52045" y2="45084"/>
                        <a14:foregroundMark x1="51058" y1="44604" x2="56417" y2="42926"/>
                        <a14:foregroundMark x1="53032" y1="45084" x2="58956" y2="47602"/>
                        <a14:foregroundMark x1="52468" y1="47602" x2="52468" y2="47602"/>
                        <a14:foregroundMark x1="51058" y1="44604" x2="51058" y2="44604"/>
                        <a14:foregroundMark x1="55007" y1="69904" x2="55007" y2="69904"/>
                        <a14:foregroundMark x1="54443" y1="69065" x2="55430" y2="61871"/>
                        <a14:foregroundMark x1="53456" y1="79976" x2="53456" y2="79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626" y="2718253"/>
            <a:ext cx="1433062" cy="170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freez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3467" r="90000">
                        <a14:foregroundMark x1="44133" y1="15071" x2="44133" y2="15071"/>
                        <a14:foregroundMark x1="44667" y1="15479" x2="50400" y2="20265"/>
                        <a14:foregroundMark x1="43600" y1="14257" x2="50400" y2="13849"/>
                        <a14:foregroundMark x1="43067" y1="15479" x2="35333" y2="17821"/>
                        <a14:foregroundMark x1="40533" y1="17821" x2="33200" y2="21079"/>
                        <a14:foregroundMark x1="48267" y1="27393" x2="48267" y2="27393"/>
                        <a14:foregroundMark x1="50400" y1="27800" x2="33200" y2="337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986" y="2788226"/>
            <a:ext cx="1222176" cy="164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881311" y="4313990"/>
            <a:ext cx="13049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Above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Hot</a:t>
            </a:r>
            <a:endParaRPr 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90863" y="4349082"/>
            <a:ext cx="16584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Above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28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Cold</a:t>
            </a:r>
            <a:endParaRPr lang="en-US" sz="2800" b="1" cap="none" spc="0" dirty="0">
              <a:ln w="17780" cmpd="sng">
                <a:noFill/>
                <a:prstDash val="solid"/>
                <a:miter lim="800000"/>
              </a:ln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33047" y="3125901"/>
            <a:ext cx="76199" cy="1786535"/>
          </a:xfrm>
          <a:prstGeom prst="rect">
            <a:avLst/>
          </a:prstGeom>
          <a:gradFill>
            <a:gsLst>
              <a:gs pos="23000">
                <a:srgbClr val="FF0000"/>
              </a:gs>
              <a:gs pos="74000">
                <a:srgbClr val="21D6E0"/>
              </a:gs>
              <a:gs pos="8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9827" y="4610692"/>
            <a:ext cx="914400" cy="1588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hlinkClick r:id="rId8" action="ppaction://hlinksldjump"/>
          </p:cNvPr>
          <p:cNvSpPr/>
          <p:nvPr/>
        </p:nvSpPr>
        <p:spPr>
          <a:xfrm>
            <a:off x="513205" y="5459079"/>
            <a:ext cx="587644" cy="566821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3205" y="4800600"/>
            <a:ext cx="587644" cy="566821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45000">
                <a:schemeClr val="tx2">
                  <a:lumMod val="20000"/>
                  <a:lumOff val="80000"/>
                </a:schemeClr>
              </a:gs>
              <a:gs pos="70000">
                <a:srgbClr val="0070C0"/>
              </a:gs>
              <a:gs pos="100000">
                <a:srgbClr val="002060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/>
          <p:cNvSpPr/>
          <p:nvPr/>
        </p:nvSpPr>
        <p:spPr>
          <a:xfrm>
            <a:off x="457200" y="681254"/>
            <a:ext cx="3429000" cy="1387619"/>
          </a:xfrm>
          <a:prstGeom prst="cloud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17"/>
          <p:cNvSpPr/>
          <p:nvPr/>
        </p:nvSpPr>
        <p:spPr>
          <a:xfrm>
            <a:off x="2670503" y="990600"/>
            <a:ext cx="3429000" cy="1387619"/>
          </a:xfrm>
          <a:prstGeom prst="cloud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18"/>
          <p:cNvSpPr/>
          <p:nvPr/>
        </p:nvSpPr>
        <p:spPr>
          <a:xfrm>
            <a:off x="4621812" y="527664"/>
            <a:ext cx="3988787" cy="925872"/>
          </a:xfrm>
          <a:prstGeom prst="cloud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>
            <a:off x="6896099" y="1746322"/>
            <a:ext cx="3429000" cy="1003155"/>
          </a:xfrm>
          <a:prstGeom prst="cloud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921439" flipH="1">
            <a:off x="1558288" y="2249220"/>
            <a:ext cx="45719" cy="265103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921439" flipH="1">
            <a:off x="2126339" y="2459474"/>
            <a:ext cx="45719" cy="157148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921439">
            <a:off x="1084484" y="2796687"/>
            <a:ext cx="45719" cy="117416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921439" flipH="1">
            <a:off x="8804149" y="3454700"/>
            <a:ext cx="45719" cy="213287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921439" flipH="1">
            <a:off x="2924657" y="2239855"/>
            <a:ext cx="45719" cy="196688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rot="921439" flipH="1">
            <a:off x="7079122" y="4039452"/>
            <a:ext cx="45719" cy="132551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921439" flipH="1">
            <a:off x="3510914" y="2572890"/>
            <a:ext cx="45719" cy="265103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rot="921439" flipH="1">
            <a:off x="4095936" y="2571503"/>
            <a:ext cx="66305" cy="19014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rot="921439" flipH="1">
            <a:off x="6411317" y="3359057"/>
            <a:ext cx="45719" cy="132551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rot="921439" flipH="1">
            <a:off x="5101592" y="3440624"/>
            <a:ext cx="45719" cy="265103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rot="921439" flipH="1">
            <a:off x="5215888" y="2483054"/>
            <a:ext cx="45719" cy="265103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rot="921439" flipH="1">
            <a:off x="7748040" y="3405993"/>
            <a:ext cx="45719" cy="132551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 rot="921439">
            <a:off x="8385296" y="3106411"/>
            <a:ext cx="45719" cy="256623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rot="921439" flipH="1">
            <a:off x="6127988" y="2304363"/>
            <a:ext cx="57323" cy="222852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rot="921439" flipH="1">
            <a:off x="7004422" y="2960280"/>
            <a:ext cx="45719" cy="265103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921439" flipH="1">
            <a:off x="6532567" y="1952988"/>
            <a:ext cx="52977" cy="238680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rot="921439" flipH="1">
            <a:off x="6947275" y="1685730"/>
            <a:ext cx="45719" cy="265103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rot="921439" flipH="1">
            <a:off x="7501890" y="2946426"/>
            <a:ext cx="45719" cy="265103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rot="921439" flipH="1">
            <a:off x="879019" y="3596203"/>
            <a:ext cx="45719" cy="276780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 rot="921439">
            <a:off x="759437" y="2049569"/>
            <a:ext cx="45719" cy="261644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 rot="921439">
            <a:off x="1733732" y="2974455"/>
            <a:ext cx="45719" cy="149306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 rot="921439" flipH="1">
            <a:off x="1673200" y="3754310"/>
            <a:ext cx="47946" cy="270058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 rot="921439" flipH="1">
            <a:off x="8416516" y="1378751"/>
            <a:ext cx="45719" cy="132551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 rot="921439">
            <a:off x="2560537" y="3094804"/>
            <a:ext cx="45719" cy="130778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 rot="921439" flipH="1">
            <a:off x="2245621" y="3908162"/>
            <a:ext cx="45719" cy="132551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 rot="921439" flipH="1">
            <a:off x="2786218" y="3469597"/>
            <a:ext cx="45719" cy="199165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 rot="921439" flipH="1">
            <a:off x="8268544" y="4012346"/>
            <a:ext cx="77968" cy="147686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7651" y="4800600"/>
            <a:ext cx="4326989" cy="23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48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" name="Content Placeholder 2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147" y="5226"/>
            <a:ext cx="9882388" cy="4867076"/>
          </a:xfrm>
        </p:spPr>
      </p:pic>
      <p:sp useBgFill="1">
        <p:nvSpPr>
          <p:cNvPr id="6" name="Rectangle 5"/>
          <p:cNvSpPr/>
          <p:nvPr/>
        </p:nvSpPr>
        <p:spPr>
          <a:xfrm>
            <a:off x="0" y="4495800"/>
            <a:ext cx="91440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708571" y="4225449"/>
            <a:ext cx="3726860" cy="686987"/>
          </a:xfrm>
          <a:prstGeom prst="roundRect">
            <a:avLst>
              <a:gd name="adj" fmla="val 4264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 descr="H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2" b="100000" l="9873" r="100000">
                        <a14:foregroundMark x1="52045" y1="45084" x2="52045" y2="45084"/>
                        <a14:foregroundMark x1="51058" y1="44604" x2="56417" y2="42926"/>
                        <a14:foregroundMark x1="53032" y1="45084" x2="58956" y2="47602"/>
                        <a14:foregroundMark x1="52468" y1="47602" x2="52468" y2="47602"/>
                        <a14:foregroundMark x1="51058" y1="44604" x2="51058" y2="44604"/>
                        <a14:foregroundMark x1="55007" y1="69904" x2="55007" y2="69904"/>
                        <a14:foregroundMark x1="54443" y1="69065" x2="55430" y2="61871"/>
                        <a14:foregroundMark x1="53456" y1="79976" x2="53456" y2="79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626" y="2718253"/>
            <a:ext cx="1433062" cy="170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freez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3467" r="90000">
                        <a14:foregroundMark x1="44133" y1="15071" x2="44133" y2="15071"/>
                        <a14:foregroundMark x1="44667" y1="15479" x2="50400" y2="20265"/>
                        <a14:foregroundMark x1="43600" y1="14257" x2="50400" y2="13849"/>
                        <a14:foregroundMark x1="43067" y1="15479" x2="35333" y2="17821"/>
                        <a14:foregroundMark x1="40533" y1="17821" x2="33200" y2="21079"/>
                        <a14:foregroundMark x1="48267" y1="27393" x2="48267" y2="27393"/>
                        <a14:foregroundMark x1="50400" y1="27800" x2="33200" y2="337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986" y="2788226"/>
            <a:ext cx="1222176" cy="164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881311" y="4313990"/>
            <a:ext cx="13049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Above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Hot</a:t>
            </a:r>
            <a:endParaRPr 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90863" y="4349082"/>
            <a:ext cx="16584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Above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28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Cold</a:t>
            </a:r>
            <a:endParaRPr lang="en-US" sz="2800" b="1" cap="none" spc="0" dirty="0">
              <a:ln w="17780" cmpd="sng">
                <a:noFill/>
                <a:prstDash val="solid"/>
                <a:miter lim="800000"/>
              </a:ln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33047" y="3125901"/>
            <a:ext cx="76199" cy="1786535"/>
          </a:xfrm>
          <a:prstGeom prst="rect">
            <a:avLst/>
          </a:prstGeom>
          <a:gradFill>
            <a:gsLst>
              <a:gs pos="23000">
                <a:srgbClr val="FF0000"/>
              </a:gs>
              <a:gs pos="74000">
                <a:srgbClr val="21D6E0"/>
              </a:gs>
              <a:gs pos="8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9827" y="4610692"/>
            <a:ext cx="914400" cy="1588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hlinkClick r:id="rId7" action="ppaction://hlinksldjump"/>
          </p:cNvPr>
          <p:cNvSpPr/>
          <p:nvPr/>
        </p:nvSpPr>
        <p:spPr>
          <a:xfrm>
            <a:off x="513205" y="5459079"/>
            <a:ext cx="587644" cy="566821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3205" y="4800600"/>
            <a:ext cx="587644" cy="566821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45000">
                <a:schemeClr val="tx2">
                  <a:lumMod val="20000"/>
                  <a:lumOff val="80000"/>
                </a:schemeClr>
              </a:gs>
              <a:gs pos="70000">
                <a:srgbClr val="0070C0"/>
              </a:gs>
              <a:gs pos="100000">
                <a:srgbClr val="002060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/>
          <p:cNvSpPr/>
          <p:nvPr/>
        </p:nvSpPr>
        <p:spPr>
          <a:xfrm>
            <a:off x="757238" y="643803"/>
            <a:ext cx="3429000" cy="1387619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17"/>
          <p:cNvSpPr/>
          <p:nvPr/>
        </p:nvSpPr>
        <p:spPr>
          <a:xfrm>
            <a:off x="2923991" y="152400"/>
            <a:ext cx="3429000" cy="1816513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18"/>
          <p:cNvSpPr/>
          <p:nvPr/>
        </p:nvSpPr>
        <p:spPr>
          <a:xfrm>
            <a:off x="5008986" y="351071"/>
            <a:ext cx="3429000" cy="1387619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>
            <a:off x="7010400" y="1159505"/>
            <a:ext cx="2575646" cy="1073077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/>
          <p:cNvSpPr/>
          <p:nvPr/>
        </p:nvSpPr>
        <p:spPr>
          <a:xfrm>
            <a:off x="-957262" y="351071"/>
            <a:ext cx="3429000" cy="1238519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9886" y="4800600"/>
            <a:ext cx="4942519" cy="23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48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0342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495800"/>
            <a:ext cx="9144000" cy="304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708571" y="4225449"/>
            <a:ext cx="3726860" cy="686987"/>
          </a:xfrm>
          <a:prstGeom prst="roundRect">
            <a:avLst>
              <a:gd name="adj" fmla="val 4264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 descr="H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2" b="100000" l="9873" r="100000">
                        <a14:foregroundMark x1="52045" y1="45084" x2="52045" y2="45084"/>
                        <a14:foregroundMark x1="51058" y1="44604" x2="56417" y2="42926"/>
                        <a14:foregroundMark x1="53032" y1="45084" x2="58956" y2="47602"/>
                        <a14:foregroundMark x1="52468" y1="47602" x2="52468" y2="47602"/>
                        <a14:foregroundMark x1="51058" y1="44604" x2="51058" y2="44604"/>
                        <a14:foregroundMark x1="55007" y1="69904" x2="55007" y2="69904"/>
                        <a14:foregroundMark x1="54443" y1="69065" x2="55430" y2="61871"/>
                        <a14:foregroundMark x1="53456" y1="79976" x2="53456" y2="79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626" y="2718253"/>
            <a:ext cx="1433062" cy="170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freez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3467" r="90000">
                        <a14:foregroundMark x1="44133" y1="15071" x2="44133" y2="15071"/>
                        <a14:foregroundMark x1="44667" y1="15479" x2="50400" y2="20265"/>
                        <a14:foregroundMark x1="43600" y1="14257" x2="50400" y2="13849"/>
                        <a14:foregroundMark x1="43067" y1="15479" x2="35333" y2="17821"/>
                        <a14:foregroundMark x1="40533" y1="17821" x2="33200" y2="21079"/>
                        <a14:foregroundMark x1="48267" y1="27393" x2="48267" y2="27393"/>
                        <a14:foregroundMark x1="50400" y1="27800" x2="33200" y2="337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986" y="2788226"/>
            <a:ext cx="1222176" cy="164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881311" y="4313990"/>
            <a:ext cx="13049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Above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Hot</a:t>
            </a:r>
            <a:endParaRPr 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90863" y="4349082"/>
            <a:ext cx="16584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Above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28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Cold</a:t>
            </a:r>
            <a:endParaRPr lang="en-US" sz="2800" b="1" cap="none" spc="0" dirty="0">
              <a:ln w="17780" cmpd="sng">
                <a:noFill/>
                <a:prstDash val="solid"/>
                <a:miter lim="800000"/>
              </a:ln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33047" y="3125901"/>
            <a:ext cx="76199" cy="1786535"/>
          </a:xfrm>
          <a:prstGeom prst="rect">
            <a:avLst/>
          </a:prstGeom>
          <a:gradFill>
            <a:gsLst>
              <a:gs pos="23000">
                <a:srgbClr val="FF0000"/>
              </a:gs>
              <a:gs pos="74000">
                <a:srgbClr val="21D6E0"/>
              </a:gs>
              <a:gs pos="8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9827" y="4610692"/>
            <a:ext cx="914400" cy="1588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hlinkClick r:id="rId8" action="ppaction://hlinksldjump"/>
          </p:cNvPr>
          <p:cNvSpPr/>
          <p:nvPr/>
        </p:nvSpPr>
        <p:spPr>
          <a:xfrm>
            <a:off x="513205" y="5459079"/>
            <a:ext cx="587644" cy="566821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3205" y="4800600"/>
            <a:ext cx="587644" cy="566821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45000">
                <a:schemeClr val="tx2">
                  <a:lumMod val="20000"/>
                  <a:lumOff val="80000"/>
                </a:schemeClr>
              </a:gs>
              <a:gs pos="70000">
                <a:srgbClr val="0070C0"/>
              </a:gs>
              <a:gs pos="100000">
                <a:srgbClr val="002060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/>
          <p:cNvSpPr/>
          <p:nvPr/>
        </p:nvSpPr>
        <p:spPr>
          <a:xfrm>
            <a:off x="228600" y="381000"/>
            <a:ext cx="3429000" cy="1387619"/>
          </a:xfrm>
          <a:prstGeom prst="cloud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17"/>
          <p:cNvSpPr/>
          <p:nvPr/>
        </p:nvSpPr>
        <p:spPr>
          <a:xfrm>
            <a:off x="2642043" y="233146"/>
            <a:ext cx="4377304" cy="1900453"/>
          </a:xfrm>
          <a:prstGeom prst="cloud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18"/>
          <p:cNvSpPr/>
          <p:nvPr/>
        </p:nvSpPr>
        <p:spPr>
          <a:xfrm>
            <a:off x="5181600" y="233146"/>
            <a:ext cx="4229954" cy="1687873"/>
          </a:xfrm>
          <a:prstGeom prst="cloud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ightning Bolt 22"/>
          <p:cNvSpPr/>
          <p:nvPr/>
        </p:nvSpPr>
        <p:spPr>
          <a:xfrm rot="2904635">
            <a:off x="6968131" y="1080453"/>
            <a:ext cx="707550" cy="2186205"/>
          </a:xfrm>
          <a:prstGeom prst="lightningBol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ightning Bolt 23"/>
          <p:cNvSpPr/>
          <p:nvPr/>
        </p:nvSpPr>
        <p:spPr>
          <a:xfrm rot="21076491">
            <a:off x="1772769" y="827916"/>
            <a:ext cx="707550" cy="2186205"/>
          </a:xfrm>
          <a:prstGeom prst="lightningBol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ightning Bolt 24"/>
          <p:cNvSpPr/>
          <p:nvPr/>
        </p:nvSpPr>
        <p:spPr>
          <a:xfrm rot="2904635">
            <a:off x="5245243" y="1286531"/>
            <a:ext cx="572419" cy="1268972"/>
          </a:xfrm>
          <a:prstGeom prst="lightningBol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915" y="4800600"/>
            <a:ext cx="5326462" cy="23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48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" name="Content Placeholder 2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03420"/>
          </a:xfrm>
        </p:spPr>
      </p:pic>
      <p:sp>
        <p:nvSpPr>
          <p:cNvPr id="6" name="Rectangle 5"/>
          <p:cNvSpPr/>
          <p:nvPr/>
        </p:nvSpPr>
        <p:spPr>
          <a:xfrm>
            <a:off x="0" y="4495800"/>
            <a:ext cx="9144000" cy="304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708571" y="4225449"/>
            <a:ext cx="3726860" cy="686987"/>
          </a:xfrm>
          <a:prstGeom prst="roundRect">
            <a:avLst>
              <a:gd name="adj" fmla="val 4264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81311" y="4313990"/>
            <a:ext cx="13049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Above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Hot</a:t>
            </a:r>
            <a:endParaRPr lang="en-US" sz="32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90863" y="4349082"/>
            <a:ext cx="16584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Above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28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Cold</a:t>
            </a:r>
            <a:endParaRPr lang="en-US" sz="2800" b="1" cap="none" spc="0" dirty="0">
              <a:ln w="17780" cmpd="sng">
                <a:noFill/>
                <a:prstDash val="solid"/>
                <a:miter lim="800000"/>
              </a:ln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9827" y="4610692"/>
            <a:ext cx="914400" cy="1588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hlinkClick r:id="rId4" action="ppaction://hlinksldjump"/>
          </p:cNvPr>
          <p:cNvSpPr/>
          <p:nvPr/>
        </p:nvSpPr>
        <p:spPr>
          <a:xfrm>
            <a:off x="513205" y="5459079"/>
            <a:ext cx="587644" cy="566821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3205" y="4800600"/>
            <a:ext cx="587644" cy="566821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45000">
                <a:schemeClr val="tx2">
                  <a:lumMod val="20000"/>
                  <a:lumOff val="80000"/>
                </a:schemeClr>
              </a:gs>
              <a:gs pos="70000">
                <a:srgbClr val="0070C0"/>
              </a:gs>
              <a:gs pos="100000">
                <a:srgbClr val="002060"/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611471" y="2250799"/>
            <a:ext cx="935182" cy="934907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431800">
              <a:srgbClr val="FFFF00">
                <a:alpha val="99000"/>
              </a:srgbClr>
            </a:glow>
            <a:outerShdw blurRad="152400" dist="1524000" dir="5400000" sx="90000" sy="-19000" rotWithShape="0">
              <a:prstClr val="black">
                <a:alpha val="41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/>
          <p:cNvSpPr/>
          <p:nvPr/>
        </p:nvSpPr>
        <p:spPr>
          <a:xfrm>
            <a:off x="807027" y="2718253"/>
            <a:ext cx="2028399" cy="634547"/>
          </a:xfrm>
          <a:prstGeom prst="cloud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/>
          <p:cNvSpPr/>
          <p:nvPr/>
        </p:nvSpPr>
        <p:spPr>
          <a:xfrm>
            <a:off x="2246062" y="2132515"/>
            <a:ext cx="1453643" cy="537427"/>
          </a:xfrm>
          <a:prstGeom prst="cloud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/>
          <p:cNvSpPr/>
          <p:nvPr/>
        </p:nvSpPr>
        <p:spPr>
          <a:xfrm>
            <a:off x="6760028" y="2588474"/>
            <a:ext cx="2155372" cy="537427"/>
          </a:xfrm>
          <a:prstGeom prst="cloud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/>
          <p:cNvSpPr/>
          <p:nvPr/>
        </p:nvSpPr>
        <p:spPr>
          <a:xfrm>
            <a:off x="3319914" y="3035526"/>
            <a:ext cx="2776086" cy="622969"/>
          </a:xfrm>
          <a:prstGeom prst="cloud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 descr="H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2" b="100000" l="9873" r="100000">
                        <a14:foregroundMark x1="52045" y1="45084" x2="52045" y2="45084"/>
                        <a14:foregroundMark x1="51058" y1="44604" x2="56417" y2="42926"/>
                        <a14:foregroundMark x1="53032" y1="45084" x2="58956" y2="47602"/>
                        <a14:foregroundMark x1="52468" y1="47602" x2="52468" y2="47602"/>
                        <a14:foregroundMark x1="51058" y1="44604" x2="51058" y2="44604"/>
                        <a14:foregroundMark x1="55007" y1="69904" x2="55007" y2="69904"/>
                        <a14:foregroundMark x1="54443" y1="69065" x2="55430" y2="61871"/>
                        <a14:foregroundMark x1="53456" y1="79976" x2="53456" y2="79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626" y="2718253"/>
            <a:ext cx="1433062" cy="170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freezi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3467" r="90000">
                        <a14:foregroundMark x1="44133" y1="15071" x2="44133" y2="15071"/>
                        <a14:foregroundMark x1="44667" y1="15479" x2="50400" y2="20265"/>
                        <a14:foregroundMark x1="43600" y1="14257" x2="50400" y2="13849"/>
                        <a14:foregroundMark x1="43067" y1="15479" x2="35333" y2="17821"/>
                        <a14:foregroundMark x1="40533" y1="17821" x2="33200" y2="21079"/>
                        <a14:foregroundMark x1="48267" y1="27393" x2="48267" y2="27393"/>
                        <a14:foregroundMark x1="50400" y1="27800" x2="33200" y2="337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986" y="2788226"/>
            <a:ext cx="1222176" cy="164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533047" y="3125901"/>
            <a:ext cx="76199" cy="1786535"/>
          </a:xfrm>
          <a:prstGeom prst="rect">
            <a:avLst/>
          </a:prstGeom>
          <a:gradFill>
            <a:gsLst>
              <a:gs pos="23000">
                <a:srgbClr val="FF0000"/>
              </a:gs>
              <a:gs pos="74000">
                <a:srgbClr val="21D6E0"/>
              </a:gs>
              <a:gs pos="8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loud 28"/>
          <p:cNvSpPr/>
          <p:nvPr/>
        </p:nvSpPr>
        <p:spPr>
          <a:xfrm>
            <a:off x="5257800" y="2401228"/>
            <a:ext cx="1968898" cy="537427"/>
          </a:xfrm>
          <a:prstGeom prst="cloud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915" y="4893316"/>
            <a:ext cx="5326462" cy="216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48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10</Words>
  <Application>Microsoft Office PowerPoint</Application>
  <PresentationFormat>On-screen Show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</dc:creator>
  <cp:lastModifiedBy>Mike</cp:lastModifiedBy>
  <cp:revision>11</cp:revision>
  <dcterms:created xsi:type="dcterms:W3CDTF">2013-09-16T01:57:23Z</dcterms:created>
  <dcterms:modified xsi:type="dcterms:W3CDTF">2013-09-16T03:43:52Z</dcterms:modified>
</cp:coreProperties>
</file>