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53" d="100"/>
          <a:sy n="53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A6732-3894-4674-B435-39BF89F5F4E8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A247C-BA40-47B9-9978-59A75DBC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A247C-BA40-47B9-9978-59A75DBC5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8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4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4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3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7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7C9C-32D7-473E-A2C3-F1100157E369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F943-2FC2-4C0A-AEF2-D97BF5D2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2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8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Desktop\What is 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886200"/>
            <a:ext cx="11202988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38862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5012" y="1039209"/>
            <a:ext cx="6168788" cy="34079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4953000"/>
            <a:ext cx="8382000" cy="1752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781335"/>
            <a:ext cx="2209800" cy="130791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781335"/>
            <a:ext cx="2209800" cy="130791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781335"/>
            <a:ext cx="2209800" cy="13079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089245"/>
            <a:ext cx="2209800" cy="130791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089245"/>
            <a:ext cx="2209800" cy="130791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2089245"/>
            <a:ext cx="2209800" cy="1307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6412" y="3397155"/>
            <a:ext cx="2209800" cy="130791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3397155"/>
            <a:ext cx="2209800" cy="1307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3397155"/>
            <a:ext cx="2209800" cy="130791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0" y="5436863"/>
            <a:ext cx="792163" cy="7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2212" y="5340255"/>
            <a:ext cx="5254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School Bus</a:t>
            </a:r>
            <a:endParaRPr lang="en-US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9" y="6106326"/>
            <a:ext cx="407751" cy="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Mikes Stuff\Kindergarten USB\Extra\More Buttons\blue cir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9209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Mikes Stuff\Kindergarten USB\Extra\More Buttons\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47117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Mikes Stuff\Kindergarten USB\Extra\More Buttons\pur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Mikes Stuff\Kindergarten USB\Extra\More Buttons\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039209"/>
            <a:ext cx="7858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Mikes Stuff\Kindergarten USB\Extra\More Buttons\pin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2347117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Mikes Stuff\Kindergarten USB\Extra\More Buttons\bl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Mikes Stuff\Kindergarten USB\Extra\More Buttons\red circ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95" y="166194"/>
            <a:ext cx="582010" cy="5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Mikes Stuff\Kindergarten USB\Extra\More Buttons\yellow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87" y="160831"/>
            <a:ext cx="567830" cy="5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Mikes Stuff\Kindergarten USB\Extra\More Buttons\orang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831"/>
            <a:ext cx="587982" cy="5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5012" y="1039209"/>
            <a:ext cx="6168788" cy="34079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4953000"/>
            <a:ext cx="8382000" cy="1752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781335"/>
            <a:ext cx="2209800" cy="130791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781335"/>
            <a:ext cx="2209800" cy="130791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781335"/>
            <a:ext cx="2209800" cy="13079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089245"/>
            <a:ext cx="2209800" cy="130791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089245"/>
            <a:ext cx="2209800" cy="130791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2089245"/>
            <a:ext cx="2209800" cy="1307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6412" y="3397155"/>
            <a:ext cx="2209800" cy="130791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3397155"/>
            <a:ext cx="2209800" cy="1307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3397155"/>
            <a:ext cx="2209800" cy="130791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0" y="5436863"/>
            <a:ext cx="792163" cy="7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2212" y="5340255"/>
            <a:ext cx="5254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Student</a:t>
            </a:r>
            <a:endParaRPr lang="en-US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9" y="6106326"/>
            <a:ext cx="407751" cy="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Mikes Stuff\Kindergarten USB\Extra\More Buttons\blue cir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9209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Mikes Stuff\Kindergarten USB\Extra\More Buttons\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47117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Mikes Stuff\Kindergarten USB\Extra\More Buttons\pur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Mikes Stuff\Kindergarten USB\Extra\More Buttons\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039209"/>
            <a:ext cx="7858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Mikes Stuff\Kindergarten USB\Extra\More Buttons\pin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2347117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Mikes Stuff\Kindergarten USB\Extra\More Buttons\bl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Mikes Stuff\Kindergarten USB\Extra\More Buttons\red circ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95" y="166194"/>
            <a:ext cx="582010" cy="5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Mikes Stuff\Kindergarten USB\Extra\More Buttons\yellow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87" y="160831"/>
            <a:ext cx="567830" cy="5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Mikes Stuff\Kindergarten USB\Extra\More Buttons\orang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831"/>
            <a:ext cx="587982" cy="5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5012" y="1039209"/>
            <a:ext cx="6168788" cy="34079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4953000"/>
            <a:ext cx="8382000" cy="1752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781335"/>
            <a:ext cx="2209800" cy="130791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781335"/>
            <a:ext cx="2209800" cy="130791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781335"/>
            <a:ext cx="2209800" cy="13079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089245"/>
            <a:ext cx="2209800" cy="130791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089245"/>
            <a:ext cx="2209800" cy="130791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2089245"/>
            <a:ext cx="2209800" cy="1307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6412" y="3397155"/>
            <a:ext cx="2209800" cy="130791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3397155"/>
            <a:ext cx="2209800" cy="1307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3397155"/>
            <a:ext cx="2209800" cy="130791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0" y="5436863"/>
            <a:ext cx="792163" cy="7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2212" y="5340255"/>
            <a:ext cx="5254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Teacher</a:t>
            </a:r>
            <a:endParaRPr lang="en-US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9" y="6106326"/>
            <a:ext cx="407751" cy="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Mikes Stuff\Kindergarten USB\Extra\More Buttons\blue cir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9209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Mikes Stuff\Kindergarten USB\Extra\More Buttons\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47117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Mikes Stuff\Kindergarten USB\Extra\More Buttons\pur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Mikes Stuff\Kindergarten USB\Extra\More Buttons\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039209"/>
            <a:ext cx="7858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Mikes Stuff\Kindergarten USB\Extra\More Buttons\pin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2347117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Mikes Stuff\Kindergarten USB\Extra\More Buttons\bl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Mikes Stuff\Kindergarten USB\Extra\More Buttons\red circ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95" y="166194"/>
            <a:ext cx="582010" cy="5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Mikes Stuff\Kindergarten USB\Extra\More Buttons\yellow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87" y="160831"/>
            <a:ext cx="567830" cy="5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Mikes Stuff\Kindergarten USB\Extra\More Buttons\orang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831"/>
            <a:ext cx="587982" cy="5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5012" y="1039209"/>
            <a:ext cx="6168788" cy="34079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4953000"/>
            <a:ext cx="8382000" cy="1752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781335"/>
            <a:ext cx="2209800" cy="130791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781335"/>
            <a:ext cx="2209800" cy="130791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781335"/>
            <a:ext cx="2209800" cy="13079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089245"/>
            <a:ext cx="2209800" cy="130791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089245"/>
            <a:ext cx="2209800" cy="130791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2089245"/>
            <a:ext cx="2209800" cy="1307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6412" y="3397155"/>
            <a:ext cx="2209800" cy="130791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3397155"/>
            <a:ext cx="2209800" cy="1307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3397155"/>
            <a:ext cx="2209800" cy="130791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0" y="5436863"/>
            <a:ext cx="792163" cy="7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2212" y="5340255"/>
            <a:ext cx="5254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Read</a:t>
            </a:r>
            <a:endParaRPr lang="en-US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9" y="6106326"/>
            <a:ext cx="407751" cy="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Mikes Stuff\Kindergarten USB\Extra\More Buttons\blue cir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9209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Mikes Stuff\Kindergarten USB\Extra\More Buttons\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47117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Mikes Stuff\Kindergarten USB\Extra\More Buttons\pur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Mikes Stuff\Kindergarten USB\Extra\More Buttons\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039209"/>
            <a:ext cx="7858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Mikes Stuff\Kindergarten USB\Extra\More Buttons\pin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2347117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Mikes Stuff\Kindergarten USB\Extra\More Buttons\bl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Mikes Stuff\Kindergarten USB\Extra\More Buttons\red circ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95" y="166194"/>
            <a:ext cx="582010" cy="5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Mikes Stuff\Kindergarten USB\Extra\More Buttons\yellow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87" y="160831"/>
            <a:ext cx="567830" cy="5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Mikes Stuff\Kindergarten USB\Extra\More Buttons\orang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831"/>
            <a:ext cx="587982" cy="5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5012" y="1039209"/>
            <a:ext cx="6168788" cy="34079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4953000"/>
            <a:ext cx="8382000" cy="1752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781335"/>
            <a:ext cx="2209800" cy="130791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781335"/>
            <a:ext cx="2209800" cy="130791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781335"/>
            <a:ext cx="2209800" cy="13079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089245"/>
            <a:ext cx="2209800" cy="130791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089245"/>
            <a:ext cx="2209800" cy="130791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2089245"/>
            <a:ext cx="2209800" cy="1307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6412" y="3397155"/>
            <a:ext cx="2209800" cy="130791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3397155"/>
            <a:ext cx="2209800" cy="1307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3397155"/>
            <a:ext cx="2209800" cy="130791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0" y="5436863"/>
            <a:ext cx="792163" cy="7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2212" y="5340255"/>
            <a:ext cx="5254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Write</a:t>
            </a:r>
            <a:endParaRPr lang="en-US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9" y="6106326"/>
            <a:ext cx="407751" cy="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Mikes Stuff\Kindergarten USB\Extra\More Buttons\blue circ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9209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Mikes Stuff\Kindergarten USB\Extra\More Buttons\gre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47117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Mikes Stuff\Kindergarten USB\Extra\More Buttons\purp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Mikes Stuff\Kindergarten USB\Extra\More Buttons\whi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039209"/>
            <a:ext cx="7858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Mikes Stuff\Kindergarten USB\Extra\More Buttons\pin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2347117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Mikes Stuff\Kindergarten USB\Extra\More Buttons\blac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Mikes Stuff\Kindergarten USB\Extra\More Buttons\red circl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95" y="166194"/>
            <a:ext cx="582010" cy="5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Mikes Stuff\Kindergarten USB\Extra\More Buttons\yellow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87" y="160831"/>
            <a:ext cx="567830" cy="5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Mikes Stuff\Kindergarten USB\Extra\More Buttons\orang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831"/>
            <a:ext cx="587982" cy="5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5012" y="1039209"/>
            <a:ext cx="6168788" cy="34079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4953000"/>
            <a:ext cx="8382000" cy="1752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781335"/>
            <a:ext cx="2209800" cy="130791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781335"/>
            <a:ext cx="2209800" cy="130791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781335"/>
            <a:ext cx="2209800" cy="13079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089245"/>
            <a:ext cx="2209800" cy="130791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089245"/>
            <a:ext cx="2209800" cy="130791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2089245"/>
            <a:ext cx="2209800" cy="1307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6412" y="3397155"/>
            <a:ext cx="2209800" cy="130791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3397155"/>
            <a:ext cx="2209800" cy="1307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3397155"/>
            <a:ext cx="2209800" cy="130791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0" y="5436863"/>
            <a:ext cx="792163" cy="7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2212" y="5340255"/>
            <a:ext cx="5254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Books</a:t>
            </a:r>
            <a:endParaRPr lang="en-US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9" y="6106326"/>
            <a:ext cx="407751" cy="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Mikes Stuff\Kindergarten USB\Extra\More Buttons\blue cir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9209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Mikes Stuff\Kindergarten USB\Extra\More Buttons\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47117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Mikes Stuff\Kindergarten USB\Extra\More Buttons\pur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Mikes Stuff\Kindergarten USB\Extra\More Buttons\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039209"/>
            <a:ext cx="7858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Mikes Stuff\Kindergarten USB\Extra\More Buttons\pin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2347117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Mikes Stuff\Kindergarten USB\Extra\More Buttons\bl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Mikes Stuff\Kindergarten USB\Extra\More Buttons\red circ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95" y="166194"/>
            <a:ext cx="582010" cy="5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Mikes Stuff\Kindergarten USB\Extra\More Buttons\yellow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87" y="160831"/>
            <a:ext cx="567830" cy="5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Mikes Stuff\Kindergarten USB\Extra\More Buttons\orang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831"/>
            <a:ext cx="587982" cy="5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5012" y="1039209"/>
            <a:ext cx="6168788" cy="34079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4953000"/>
            <a:ext cx="8382000" cy="1752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781335"/>
            <a:ext cx="2209800" cy="130791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781335"/>
            <a:ext cx="2209800" cy="130791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781335"/>
            <a:ext cx="2209800" cy="13079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089245"/>
            <a:ext cx="2209800" cy="130791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089245"/>
            <a:ext cx="2209800" cy="130791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2089245"/>
            <a:ext cx="2209800" cy="1307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6412" y="3397155"/>
            <a:ext cx="2209800" cy="130791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3397155"/>
            <a:ext cx="2209800" cy="1307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3397155"/>
            <a:ext cx="2209800" cy="130791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0" y="5436863"/>
            <a:ext cx="792163" cy="7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2212" y="5340255"/>
            <a:ext cx="5254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Book Bag</a:t>
            </a:r>
            <a:endParaRPr lang="en-US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9" y="6106326"/>
            <a:ext cx="407751" cy="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Mikes Stuff\Kindergarten USB\Extra\More Buttons\blue cir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9209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Mikes Stuff\Kindergarten USB\Extra\More Buttons\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47117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Mikes Stuff\Kindergarten USB\Extra\More Buttons\pur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Mikes Stuff\Kindergarten USB\Extra\More Buttons\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039209"/>
            <a:ext cx="7858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Mikes Stuff\Kindergarten USB\Extra\More Buttons\pin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2347117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Mikes Stuff\Kindergarten USB\Extra\More Buttons\bl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Mikes Stuff\Kindergarten USB\Extra\More Buttons\red circ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95" y="166194"/>
            <a:ext cx="582010" cy="5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Mikes Stuff\Kindergarten USB\Extra\More Buttons\yellow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87" y="160831"/>
            <a:ext cx="567830" cy="5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Mikes Stuff\Kindergarten USB\Extra\More Buttons\orang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831"/>
            <a:ext cx="587982" cy="5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5012" y="1039209"/>
            <a:ext cx="6168788" cy="34079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1000" y="4953000"/>
            <a:ext cx="8382000" cy="1752600"/>
          </a:xfrm>
          <a:prstGeom prst="round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781335"/>
            <a:ext cx="2209800" cy="130791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781335"/>
            <a:ext cx="2209800" cy="130791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781335"/>
            <a:ext cx="2209800" cy="130791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089245"/>
            <a:ext cx="2209800" cy="1307910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089245"/>
            <a:ext cx="2209800" cy="1307910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62600" y="2089245"/>
            <a:ext cx="2209800" cy="13079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6412" y="3397155"/>
            <a:ext cx="2209800" cy="130791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3397155"/>
            <a:ext cx="2209800" cy="1307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62600" y="3397155"/>
            <a:ext cx="2209800" cy="1307910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0" y="5436863"/>
            <a:ext cx="792163" cy="7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2212" y="5340255"/>
            <a:ext cx="5254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</a:rPr>
              <a:t>Classroom</a:t>
            </a:r>
            <a:endParaRPr lang="en-US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27" name="Picture 3" descr="F:\Mikes Stuff\Kindergarten USB\Extra\More Buttons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9" y="6106326"/>
            <a:ext cx="407751" cy="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Mikes Stuff\Kindergarten USB\Extra\More Buttons\blue cir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9209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Mikes Stuff\Kindergarten USB\Extra\More Buttons\gre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47117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Mikes Stuff\Kindergarten USB\Extra\More Buttons\pur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Mikes Stuff\Kindergarten USB\Extra\More Buttons\wh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1039209"/>
            <a:ext cx="785812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Mikes Stuff\Kindergarten USB\Extra\More Buttons\pin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2347117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Mikes Stuff\Kindergarten USB\Extra\More Buttons\bl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3655028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F:\Mikes Stuff\Kindergarten USB\Extra\More Buttons\red circ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95" y="166194"/>
            <a:ext cx="582010" cy="5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:\Mikes Stuff\Kindergarten USB\Extra\More Buttons\yellow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87" y="160831"/>
            <a:ext cx="567830" cy="5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:\Mikes Stuff\Kindergarten USB\Extra\More Buttons\orang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831"/>
            <a:ext cx="587982" cy="5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</Words>
  <Application>Microsoft Office PowerPoint</Application>
  <PresentationFormat>On-screen Show (4:3)</PresentationFormat>
  <Paragraphs>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10</cp:revision>
  <dcterms:created xsi:type="dcterms:W3CDTF">2013-08-24T12:02:32Z</dcterms:created>
  <dcterms:modified xsi:type="dcterms:W3CDTF">2013-09-05T03:01:55Z</dcterms:modified>
</cp:coreProperties>
</file>