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0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3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3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4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9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2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5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9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D613B-E8D7-43EC-9310-7FE93C7D6A7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5904-A990-43E2-BDFE-2DDD5181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gif"/><Relationship Id="rId5" Type="http://schemas.openxmlformats.org/officeDocument/2006/relationships/image" Target="../media/image8.jpg"/><Relationship Id="rId10" Type="http://schemas.openxmlformats.org/officeDocument/2006/relationships/image" Target="../media/image12.gif"/><Relationship Id="rId4" Type="http://schemas.openxmlformats.org/officeDocument/2006/relationships/image" Target="../media/image7.gif"/><Relationship Id="rId9" Type="http://schemas.openxmlformats.org/officeDocument/2006/relationships/image" Target="../media/image11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990600"/>
            <a:ext cx="2133601" cy="284480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814819" y="848592"/>
            <a:ext cx="2309381" cy="2986810"/>
          </a:xfrm>
          <a:prstGeom prst="frame">
            <a:avLst>
              <a:gd name="adj1" fmla="val 9372"/>
            </a:avLst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0"/>
            <a:ext cx="5134002" cy="381543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581400" y="685800"/>
            <a:ext cx="3237635" cy="1607126"/>
          </a:xfrm>
          <a:prstGeom prst="wedgeEllipseCallout">
            <a:avLst>
              <a:gd name="adj1" fmla="val 26638"/>
              <a:gd name="adj2" fmla="val 95751"/>
            </a:avLst>
          </a:prstGeom>
          <a:solidFill>
            <a:schemeClr val="tx1"/>
          </a:solidFill>
          <a:ln w="53975">
            <a:noFill/>
          </a:ln>
          <a:effectLst>
            <a:glow rad="2540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Hello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4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2" y="1447800"/>
            <a:ext cx="8857921" cy="4180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264727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8189" y="524470"/>
            <a:ext cx="748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14300">
                    <a:schemeClr val="bg1"/>
                  </a:glow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Evolution: 5 Stages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114300">
                  <a:schemeClr val="bg1"/>
                </a:glow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06" y="3829269"/>
            <a:ext cx="6674569" cy="36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9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ke\Desktop\lightening animated blac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399"/>
            <a:ext cx="9122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59" y="2523937"/>
            <a:ext cx="2243755" cy="33365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" y="1581544"/>
            <a:ext cx="2971800" cy="39261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50" y="4343400"/>
            <a:ext cx="9138250" cy="250025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Operation 5"/>
          <p:cNvSpPr/>
          <p:nvPr/>
        </p:nvSpPr>
        <p:spPr>
          <a:xfrm rot="16200000">
            <a:off x="907212" y="3339124"/>
            <a:ext cx="3138577" cy="987724"/>
          </a:xfrm>
          <a:prstGeom prst="flowChartManualOperation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Operation 7"/>
          <p:cNvSpPr/>
          <p:nvPr/>
        </p:nvSpPr>
        <p:spPr>
          <a:xfrm rot="5400000">
            <a:off x="5083834" y="3339124"/>
            <a:ext cx="3138577" cy="987724"/>
          </a:xfrm>
          <a:prstGeom prst="flowChartManualOperation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 rot="16200000">
            <a:off x="-2047353" y="2815103"/>
            <a:ext cx="6081657" cy="1975449"/>
          </a:xfrm>
          <a:prstGeom prst="flowChartManualOperation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/>
          <p:cNvSpPr/>
          <p:nvPr/>
        </p:nvSpPr>
        <p:spPr>
          <a:xfrm rot="5400000">
            <a:off x="5093881" y="2845262"/>
            <a:ext cx="6081657" cy="1975449"/>
          </a:xfrm>
          <a:prstGeom prst="flowChartManualOperation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Mike\Desktop\sZsi9Xsn3oB0OYNmBVcy9adjGWtqFnR4MX6iSWtOQoNmEYh0KYduMacn_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493" y1="26724" x2="29493" y2="26724"/>
                        <a14:foregroundMark x1="24424" y1="10776" x2="24424" y2="10776"/>
                        <a14:foregroundMark x1="48387" y1="68103" x2="48387" y2="68103"/>
                        <a14:foregroundMark x1="49309" y1="68966" x2="67742" y2="70690"/>
                        <a14:foregroundMark x1="44700" y1="65948" x2="12903" y2="86638"/>
                        <a14:foregroundMark x1="6452" y1="87931" x2="6452" y2="87931"/>
                        <a14:foregroundMark x1="6912" y1="89655" x2="5530" y2="95690"/>
                        <a14:foregroundMark x1="76498" y1="83190" x2="76498" y2="83190"/>
                        <a14:foregroundMark x1="77419" y1="84483" x2="87097" y2="74569"/>
                        <a14:foregroundMark x1="24885" y1="13362" x2="48848" y2="6034"/>
                        <a14:backgroundMark x1="16129" y1="6466" x2="16129" y2="6466"/>
                        <a14:backgroundMark x1="15207" y1="8190" x2="4608" y2="38793"/>
                        <a14:backgroundMark x1="11060" y1="35776" x2="11060" y2="35776"/>
                        <a14:backgroundMark x1="9677" y1="25862" x2="34562" y2="62069"/>
                        <a14:backgroundMark x1="53917" y1="3879" x2="53917" y2="3879"/>
                        <a14:backgroundMark x1="55300" y1="4741" x2="95853" y2="11207"/>
                        <a14:backgroundMark x1="64977" y1="54310" x2="64977" y2="54310"/>
                        <a14:backgroundMark x1="63594" y1="56034" x2="96774" y2="64655"/>
                        <a14:backgroundMark x1="41935" y1="1724" x2="41935" y2="1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7297" y="3200400"/>
            <a:ext cx="32072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0621" y="3038929"/>
            <a:ext cx="2574231" cy="37519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94" y="2533008"/>
            <a:ext cx="2172469" cy="3620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29" y="3119664"/>
            <a:ext cx="2541123" cy="35904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581400"/>
            <a:ext cx="2875772" cy="43627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32" y="0"/>
            <a:ext cx="6674569" cy="36329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97" y="3329051"/>
            <a:ext cx="5327464" cy="45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2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4971E-6 L 1.54202 -0.005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101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4971E-6 L 0.42552 -0.00555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4162E-6 L -0.36563 -0.00694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93642E-7 L 0.00347 -0.327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6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7" y="-40403"/>
            <a:ext cx="6083306" cy="1978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9644" y="1295400"/>
            <a:ext cx="697748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Everyone will walk in a circle, single file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with arms raised. No running.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2.   I person is picked to be a human.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(everyone else is a Zombie)</a:t>
            </a:r>
          </a:p>
          <a:p>
            <a:pPr marL="514350" indent="-514350">
              <a:buAutoNum type="arabicPeriod" startAt="3"/>
            </a:pPr>
            <a:r>
              <a:rPr lang="en-US" sz="2800" b="1" dirty="0" smtClean="0">
                <a:solidFill>
                  <a:schemeClr val="bg1"/>
                </a:solidFill>
              </a:rPr>
              <a:t>The human will close their eyes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and try to pull the tag off the Zombies.</a:t>
            </a:r>
          </a:p>
          <a:p>
            <a:pPr marL="514350" indent="-514350">
              <a:buAutoNum type="arabicPeriod" startAt="4"/>
            </a:pPr>
            <a:r>
              <a:rPr lang="en-US" sz="2800" b="1" dirty="0" smtClean="0">
                <a:solidFill>
                  <a:schemeClr val="bg1"/>
                </a:solidFill>
              </a:rPr>
              <a:t>The human will have 2 minutes to tag as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many Zombies as possible. </a:t>
            </a:r>
          </a:p>
          <a:p>
            <a:pPr marL="514350" indent="-514350">
              <a:buAutoNum type="arabicPeriod" startAt="5"/>
            </a:pPr>
            <a:r>
              <a:rPr lang="en-US" sz="2800" b="1" dirty="0" smtClean="0">
                <a:solidFill>
                  <a:schemeClr val="bg1"/>
                </a:solidFill>
              </a:rPr>
              <a:t>The human may say, “Hello”. The Zombies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must answer, “Here”.</a:t>
            </a:r>
          </a:p>
          <a:p>
            <a:pPr marL="514350" indent="-514350">
              <a:buAutoNum type="arabicPeriod" startAt="6"/>
            </a:pPr>
            <a:r>
              <a:rPr lang="en-US" sz="2800" b="1" dirty="0" smtClean="0">
                <a:solidFill>
                  <a:schemeClr val="bg1"/>
                </a:solidFill>
              </a:rPr>
              <a:t>If the Zombie is tagged they must step out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of the game.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5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1" y="914400"/>
            <a:ext cx="6824007" cy="45720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932038" y="762000"/>
            <a:ext cx="7315200" cy="4876800"/>
          </a:xfrm>
          <a:prstGeom prst="frame">
            <a:avLst>
              <a:gd name="adj1" fmla="val 6589"/>
            </a:avLst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6" y="647700"/>
            <a:ext cx="363760" cy="5105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229" y="647700"/>
            <a:ext cx="363760" cy="5105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7" t="17825" r="22642" b="33194"/>
          <a:stretch/>
        </p:blipFill>
        <p:spPr>
          <a:xfrm>
            <a:off x="2684638" y="4897968"/>
            <a:ext cx="3810000" cy="11768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32499"/>
          <a:stretch/>
        </p:blipFill>
        <p:spPr>
          <a:xfrm>
            <a:off x="1642083" y="969818"/>
            <a:ext cx="5867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0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8222" y="762000"/>
            <a:ext cx="755847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25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WetPaint" panose="02000606020000020004" pitchFamily="2" charset="0"/>
              </a:rPr>
              <a:t>Let’s Play</a:t>
            </a:r>
            <a:endParaRPr lang="en-US" sz="12500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WetPaint" panose="0200060602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3886200"/>
            <a:ext cx="272702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5000" dirty="0" smtClean="0">
                <a:ln w="17780" cmpd="sng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Breakaway" panose="02000000000000000000" pitchFamily="2" charset="0"/>
              </a:rPr>
              <a:t>TAG</a:t>
            </a:r>
            <a:endParaRPr lang="en-US" sz="15000" cap="none" spc="0" dirty="0">
              <a:ln w="17780" cmpd="sng">
                <a:noFill/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latin typeface="Breakawa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5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107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16</cp:revision>
  <dcterms:created xsi:type="dcterms:W3CDTF">2013-10-25T09:36:40Z</dcterms:created>
  <dcterms:modified xsi:type="dcterms:W3CDTF">2013-10-26T07:39:34Z</dcterms:modified>
</cp:coreProperties>
</file>